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1"/>
  </p:notesMasterIdLst>
  <p:sldIdLst>
    <p:sldId id="256" r:id="rId2"/>
    <p:sldId id="433" r:id="rId3"/>
    <p:sldId id="438" r:id="rId4"/>
    <p:sldId id="437" r:id="rId5"/>
    <p:sldId id="434" r:id="rId6"/>
    <p:sldId id="439" r:id="rId7"/>
    <p:sldId id="440" r:id="rId8"/>
    <p:sldId id="441" r:id="rId9"/>
    <p:sldId id="442" r:id="rId10"/>
    <p:sldId id="443" r:id="rId11"/>
    <p:sldId id="444" r:id="rId12"/>
    <p:sldId id="446" r:id="rId13"/>
    <p:sldId id="445" r:id="rId14"/>
    <p:sldId id="447" r:id="rId15"/>
    <p:sldId id="448" r:id="rId16"/>
    <p:sldId id="449" r:id="rId17"/>
    <p:sldId id="450" r:id="rId18"/>
    <p:sldId id="451" r:id="rId19"/>
    <p:sldId id="452" r:id="rId20"/>
    <p:sldId id="453" r:id="rId21"/>
    <p:sldId id="454" r:id="rId22"/>
    <p:sldId id="455" r:id="rId23"/>
    <p:sldId id="456" r:id="rId24"/>
    <p:sldId id="257" r:id="rId25"/>
    <p:sldId id="258" r:id="rId26"/>
    <p:sldId id="259" r:id="rId27"/>
    <p:sldId id="260" r:id="rId28"/>
    <p:sldId id="261" r:id="rId29"/>
    <p:sldId id="262" r:id="rId30"/>
    <p:sldId id="263" r:id="rId31"/>
    <p:sldId id="265" r:id="rId32"/>
    <p:sldId id="264" r:id="rId33"/>
    <p:sldId id="266" r:id="rId34"/>
    <p:sldId id="268" r:id="rId35"/>
    <p:sldId id="269" r:id="rId36"/>
    <p:sldId id="271" r:id="rId37"/>
    <p:sldId id="267" r:id="rId38"/>
    <p:sldId id="270" r:id="rId39"/>
    <p:sldId id="272" r:id="rId40"/>
    <p:sldId id="273" r:id="rId41"/>
    <p:sldId id="274" r:id="rId42"/>
    <p:sldId id="432" r:id="rId43"/>
    <p:sldId id="435" r:id="rId44"/>
    <p:sldId id="457" r:id="rId45"/>
    <p:sldId id="458" r:id="rId46"/>
    <p:sldId id="436" r:id="rId47"/>
    <p:sldId id="459" r:id="rId48"/>
    <p:sldId id="460" r:id="rId49"/>
    <p:sldId id="461" r:id="rId5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48584"/>
    <a:srgbClr val="00E300"/>
    <a:srgbClr val="E4E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0" autoAdjust="0"/>
    <p:restoredTop sz="60589"/>
  </p:normalViewPr>
  <p:slideViewPr>
    <p:cSldViewPr snapToGrid="0">
      <p:cViewPr varScale="1">
        <p:scale>
          <a:sx n="62" d="100"/>
          <a:sy n="62" d="100"/>
        </p:scale>
        <p:origin x="18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5C61E6-5761-1C4C-B2EA-223CDE4FDB37}" type="datetimeFigureOut">
              <a:rPr kumimoji="1" lang="zh-CN" altLang="en-US" smtClean="0"/>
              <a:t>2020/7/29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762C78-C897-1944-B3E1-473F617B482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0060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me.csdn.net/MDL13412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me.csdn.net/MDL13412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e.csdn.net/MDL13412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入门很难 但是一旦入门 就会感觉到他非常的好用 </a:t>
            </a:r>
            <a:endParaRPr kumimoji="1" lang="en-US" altLang="zh-CN" dirty="0"/>
          </a:p>
          <a:p>
            <a:r>
              <a:rPr kumimoji="1" lang="en-US" altLang="zh-CN" dirty="0"/>
              <a:t>Vi</a:t>
            </a:r>
            <a:r>
              <a:rPr kumimoji="1" lang="zh-CN" altLang="en-US" dirty="0"/>
              <a:t>能用 为什么要下载一个</a:t>
            </a:r>
            <a:r>
              <a:rPr kumimoji="1" lang="en-US" altLang="zh-CN" dirty="0"/>
              <a:t>vim</a:t>
            </a:r>
            <a:r>
              <a:rPr kumimoji="1" lang="zh-CN" altLang="en-US" dirty="0"/>
              <a:t>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62244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摘要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本文介绍一个 </a:t>
            </a:r>
            <a:r>
              <a:rPr kumimoji="1" lang="en" altLang="zh-CN" dirty="0"/>
              <a:t>Vim </a:t>
            </a:r>
            <a:r>
              <a:rPr kumimoji="1" lang="zh-CN" altLang="en-US" dirty="0"/>
              <a:t>日历插件 </a:t>
            </a:r>
            <a:r>
              <a:rPr kumimoji="1" lang="en-US" altLang="zh-CN" dirty="0"/>
              <a:t>—— </a:t>
            </a:r>
            <a:r>
              <a:rPr kumimoji="1" lang="en" altLang="zh-CN" dirty="0" err="1"/>
              <a:t>calendar.vim</a:t>
            </a:r>
            <a:r>
              <a:rPr kumimoji="1" lang="zh-CN" altLang="en" dirty="0"/>
              <a:t>，</a:t>
            </a:r>
            <a:r>
              <a:rPr kumimoji="1" lang="zh-CN" altLang="en-US" dirty="0"/>
              <a:t>除了最基本的日历查看功能，还支持日程管理、</a:t>
            </a:r>
            <a:r>
              <a:rPr kumimoji="1" lang="en" altLang="zh-CN" dirty="0"/>
              <a:t>TODO List</a:t>
            </a:r>
            <a:r>
              <a:rPr kumimoji="1" lang="zh-CN" altLang="en" dirty="0"/>
              <a:t>、</a:t>
            </a:r>
            <a:r>
              <a:rPr kumimoji="1" lang="en" altLang="zh-CN" dirty="0"/>
              <a:t>Google Calendar &amp; Google Task </a:t>
            </a:r>
            <a:r>
              <a:rPr kumimoji="1" lang="zh-CN" altLang="en-US" dirty="0"/>
              <a:t>集成</a:t>
            </a:r>
          </a:p>
          <a:p>
            <a:r>
              <a:rPr kumimoji="1" lang="zh-CN" altLang="en-US" dirty="0"/>
              <a:t>简介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强大的日历插件，支持如下功能</a:t>
            </a:r>
            <a:r>
              <a:rPr kumimoji="1" lang="en-US" altLang="zh-CN" dirty="0"/>
              <a:t>: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    </a:t>
            </a:r>
            <a:r>
              <a:rPr kumimoji="1" lang="zh-CN" altLang="en-US" dirty="0"/>
              <a:t>基本日历</a:t>
            </a:r>
            <a:r>
              <a:rPr kumimoji="1" lang="en-US" altLang="zh-CN" dirty="0"/>
              <a:t>: </a:t>
            </a:r>
            <a:r>
              <a:rPr kumimoji="1" lang="zh-CN" altLang="en-US" dirty="0"/>
              <a:t>可以按年、月、周、日的粒度显示</a:t>
            </a:r>
            <a:r>
              <a:rPr kumimoji="1" lang="en-US" altLang="zh-CN" dirty="0"/>
              <a:t>.</a:t>
            </a:r>
          </a:p>
          <a:p>
            <a:r>
              <a:rPr kumimoji="1" lang="en-US" altLang="zh-CN" dirty="0"/>
              <a:t>    </a:t>
            </a:r>
            <a:r>
              <a:rPr kumimoji="1" lang="zh-CN" altLang="en-US" dirty="0"/>
              <a:t>简单的时钟</a:t>
            </a:r>
            <a:r>
              <a:rPr kumimoji="1" lang="en-US" altLang="zh-CN" dirty="0"/>
              <a:t>: </a:t>
            </a:r>
            <a:r>
              <a:rPr kumimoji="1" lang="zh-CN" altLang="en-US" dirty="0"/>
              <a:t>可以在 </a:t>
            </a:r>
            <a:r>
              <a:rPr kumimoji="1" lang="en" altLang="zh-CN" dirty="0"/>
              <a:t>Vim </a:t>
            </a:r>
            <a:r>
              <a:rPr kumimoji="1" lang="zh-CN" altLang="en-US" dirty="0"/>
              <a:t>中显示一个 </a:t>
            </a:r>
            <a:r>
              <a:rPr kumimoji="1" lang="en" altLang="zh-CN" dirty="0"/>
              <a:t>ASCII </a:t>
            </a:r>
            <a:r>
              <a:rPr kumimoji="1" lang="zh-CN" altLang="en-US" dirty="0"/>
              <a:t>拼成的时钟</a:t>
            </a:r>
            <a:r>
              <a:rPr kumimoji="1" lang="en-US" altLang="zh-CN" dirty="0"/>
              <a:t>(</a:t>
            </a:r>
            <a:r>
              <a:rPr kumimoji="1" lang="zh-CN" altLang="en-US" dirty="0"/>
              <a:t>感觉不实用</a:t>
            </a:r>
            <a:r>
              <a:rPr kumimoji="1" lang="en-US" altLang="zh-CN" dirty="0"/>
              <a:t>).</a:t>
            </a:r>
          </a:p>
          <a:p>
            <a:r>
              <a:rPr kumimoji="1" lang="en-US" altLang="zh-CN" dirty="0"/>
              <a:t>    </a:t>
            </a:r>
            <a:r>
              <a:rPr kumimoji="1" lang="zh-CN" altLang="en-US" dirty="0"/>
              <a:t>时间表</a:t>
            </a:r>
            <a:r>
              <a:rPr kumimoji="1" lang="en-US" altLang="zh-CN" dirty="0"/>
              <a:t>: </a:t>
            </a:r>
            <a:r>
              <a:rPr kumimoji="1" lang="zh-CN" altLang="en-US" dirty="0"/>
              <a:t>设定不同事件开始和结束时间，用作日程管理</a:t>
            </a:r>
            <a:r>
              <a:rPr kumimoji="1" lang="en-US" altLang="zh-CN" dirty="0"/>
              <a:t>.</a:t>
            </a:r>
          </a:p>
          <a:p>
            <a:r>
              <a:rPr kumimoji="1" lang="en-US" altLang="zh-CN" dirty="0"/>
              <a:t>    </a:t>
            </a:r>
            <a:r>
              <a:rPr kumimoji="1" lang="zh-CN" altLang="en-US" dirty="0"/>
              <a:t>任务列表</a:t>
            </a:r>
            <a:r>
              <a:rPr kumimoji="1" lang="en-US" altLang="zh-CN" dirty="0"/>
              <a:t>: </a:t>
            </a:r>
            <a:r>
              <a:rPr kumimoji="1" lang="zh-CN" altLang="en-US" dirty="0"/>
              <a:t>一个非常简单的 </a:t>
            </a:r>
            <a:r>
              <a:rPr kumimoji="1" lang="en" altLang="zh-CN" dirty="0"/>
              <a:t>TODO List.</a:t>
            </a:r>
          </a:p>
          <a:p>
            <a:r>
              <a:rPr kumimoji="1" lang="en" altLang="zh-CN" dirty="0"/>
              <a:t>    Google Calendar/Task</a:t>
            </a:r>
            <a:r>
              <a:rPr kumimoji="1" lang="zh-CN" altLang="en-US" dirty="0"/>
              <a:t>集成</a:t>
            </a:r>
            <a:r>
              <a:rPr kumimoji="1" lang="en-US" altLang="zh-CN" dirty="0"/>
              <a:t>: </a:t>
            </a:r>
            <a:r>
              <a:rPr kumimoji="1" lang="zh-CN" altLang="en-US" dirty="0"/>
              <a:t>可以直接操纵 </a:t>
            </a:r>
            <a:r>
              <a:rPr kumimoji="1" lang="en" altLang="zh-CN" dirty="0"/>
              <a:t>Google Calendar/Task.</a:t>
            </a:r>
          </a:p>
          <a:p>
            <a:endParaRPr kumimoji="1" lang="en" altLang="zh-CN" dirty="0"/>
          </a:p>
          <a:p>
            <a:r>
              <a:rPr kumimoji="1" lang="zh-CN" altLang="en-US" dirty="0"/>
              <a:t>各种视图我这里就不给出了，大家可以去 </a:t>
            </a:r>
            <a:r>
              <a:rPr kumimoji="1" lang="en" altLang="zh-CN" dirty="0" err="1"/>
              <a:t>calendar.vim</a:t>
            </a:r>
            <a:r>
              <a:rPr kumimoji="1" lang="en" altLang="zh-CN" dirty="0"/>
              <a:t> </a:t>
            </a:r>
            <a:r>
              <a:rPr kumimoji="1" lang="zh-CN" altLang="en-US" dirty="0"/>
              <a:t>查看</a:t>
            </a:r>
            <a:r>
              <a:rPr kumimoji="1" lang="en-US" altLang="zh-CN" dirty="0"/>
              <a:t>.</a:t>
            </a:r>
          </a:p>
          <a:p>
            <a:r>
              <a:rPr kumimoji="1" lang="zh-CN" altLang="en-US" dirty="0"/>
              <a:t>安装</a:t>
            </a:r>
          </a:p>
          <a:p>
            <a:endParaRPr kumimoji="1" lang="zh-CN" altLang="en-US" dirty="0"/>
          </a:p>
          <a:p>
            <a:r>
              <a:rPr kumimoji="1" lang="en" altLang="zh-CN" dirty="0"/>
              <a:t>Note: </a:t>
            </a:r>
            <a:r>
              <a:rPr kumimoji="1" lang="zh-CN" altLang="en-US" dirty="0"/>
              <a:t>请确保已经正确安装了 </a:t>
            </a:r>
            <a:r>
              <a:rPr kumimoji="1" lang="en" altLang="zh-CN" dirty="0"/>
              <a:t>Pathogen </a:t>
            </a:r>
            <a:r>
              <a:rPr kumimoji="1" lang="zh-CN" altLang="en-US" dirty="0"/>
              <a:t>插件，如果没有安装，请参考 </a:t>
            </a:r>
            <a:r>
              <a:rPr kumimoji="1" lang="en" altLang="zh-CN" dirty="0"/>
              <a:t>Hacking Vim: </a:t>
            </a:r>
            <a:r>
              <a:rPr kumimoji="1" lang="zh-CN" altLang="en-US" dirty="0"/>
              <a:t>插件管理器</a:t>
            </a:r>
            <a:r>
              <a:rPr kumimoji="1" lang="en" altLang="zh-CN" dirty="0"/>
              <a:t>Pathogen(02)</a:t>
            </a:r>
          </a:p>
          <a:p>
            <a:endParaRPr kumimoji="1" lang="en" altLang="zh-CN" dirty="0"/>
          </a:p>
          <a:p>
            <a:r>
              <a:rPr kumimoji="1" lang="en" altLang="zh-CN" dirty="0"/>
              <a:t>    </a:t>
            </a:r>
            <a:r>
              <a:rPr kumimoji="1" lang="zh-CN" altLang="en-US" dirty="0"/>
              <a:t>本篇文章的代码在 </a:t>
            </a:r>
            <a:r>
              <a:rPr kumimoji="1" lang="en" altLang="zh-CN" dirty="0"/>
              <a:t>https://</a:t>
            </a:r>
            <a:r>
              <a:rPr kumimoji="1" lang="en" altLang="zh-CN" dirty="0" err="1"/>
              <a:t>github.com</a:t>
            </a:r>
            <a:r>
              <a:rPr kumimoji="1" lang="en" altLang="zh-CN" dirty="0"/>
              <a:t>/</a:t>
            </a:r>
            <a:r>
              <a:rPr kumimoji="1" lang="en" altLang="zh-CN" dirty="0" err="1"/>
              <a:t>NsLib</a:t>
            </a:r>
            <a:r>
              <a:rPr kumimoji="1" lang="en" altLang="zh-CN" dirty="0"/>
              <a:t>/blog-vim-</a:t>
            </a:r>
            <a:r>
              <a:rPr kumimoji="1" lang="en" altLang="zh-CN" dirty="0" err="1"/>
              <a:t>proj</a:t>
            </a:r>
            <a:r>
              <a:rPr kumimoji="1" lang="en" altLang="zh-CN" dirty="0"/>
              <a:t>/tree/calendar</a:t>
            </a:r>
          </a:p>
          <a:p>
            <a:endParaRPr kumimoji="1" lang="en" altLang="zh-CN" dirty="0"/>
          </a:p>
          <a:p>
            <a:r>
              <a:rPr kumimoji="1" lang="en" altLang="zh-CN" dirty="0"/>
              <a:t>cd ~/.vim/bundle</a:t>
            </a:r>
          </a:p>
          <a:p>
            <a:r>
              <a:rPr kumimoji="1" lang="en" altLang="zh-CN" dirty="0"/>
              <a:t>git clone </a:t>
            </a:r>
            <a:r>
              <a:rPr kumimoji="1" lang="en" altLang="zh-CN" dirty="0" err="1"/>
              <a:t>git@github.com:itchyny</a:t>
            </a:r>
            <a:r>
              <a:rPr kumimoji="1" lang="en" altLang="zh-CN" dirty="0"/>
              <a:t>/</a:t>
            </a:r>
            <a:r>
              <a:rPr kumimoji="1" lang="en" altLang="zh-CN" dirty="0" err="1"/>
              <a:t>calendar.vim.git</a:t>
            </a:r>
            <a:r>
              <a:rPr kumimoji="1" lang="en" altLang="zh-CN" dirty="0"/>
              <a:t> --depth=1</a:t>
            </a:r>
          </a:p>
          <a:p>
            <a:r>
              <a:rPr kumimoji="1" lang="en" altLang="zh-CN" dirty="0"/>
              <a:t>rm -rf ~/.vim/bundle/</a:t>
            </a:r>
            <a:r>
              <a:rPr kumimoji="1" lang="en" altLang="zh-CN" dirty="0" err="1"/>
              <a:t>calendar.vim</a:t>
            </a:r>
            <a:r>
              <a:rPr kumimoji="1" lang="en" altLang="zh-CN" dirty="0"/>
              <a:t>/.git</a:t>
            </a:r>
          </a:p>
          <a:p>
            <a:endParaRPr kumimoji="1" lang="en" altLang="zh-CN" dirty="0"/>
          </a:p>
          <a:p>
            <a:r>
              <a:rPr kumimoji="1" lang="en" altLang="zh-CN" dirty="0"/>
              <a:t>    1</a:t>
            </a:r>
          </a:p>
          <a:p>
            <a:r>
              <a:rPr kumimoji="1" lang="en" altLang="zh-CN" dirty="0"/>
              <a:t>    2</a:t>
            </a:r>
          </a:p>
          <a:p>
            <a:r>
              <a:rPr kumimoji="1" lang="en" altLang="zh-CN" dirty="0"/>
              <a:t>    3</a:t>
            </a:r>
          </a:p>
          <a:p>
            <a:endParaRPr kumimoji="1" lang="en" altLang="zh-CN" dirty="0"/>
          </a:p>
          <a:p>
            <a:r>
              <a:rPr kumimoji="1" lang="zh-CN" altLang="en-US" dirty="0"/>
              <a:t>配置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由于这个插件配置比较多，我只列出常用选项</a:t>
            </a:r>
            <a:r>
              <a:rPr kumimoji="1" lang="en-US" altLang="zh-CN" dirty="0"/>
              <a:t>.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" </a:t>
            </a:r>
            <a:r>
              <a:rPr kumimoji="1" lang="zh-CN" altLang="en-US" dirty="0"/>
              <a:t>日期格式 </a:t>
            </a:r>
            <a:r>
              <a:rPr kumimoji="1" lang="en" altLang="zh-CN" dirty="0"/>
              <a:t>year-month-day</a:t>
            </a:r>
          </a:p>
          <a:p>
            <a:r>
              <a:rPr kumimoji="1" lang="en" altLang="zh-CN" dirty="0"/>
              <a:t>let </a:t>
            </a:r>
            <a:r>
              <a:rPr kumimoji="1" lang="en" altLang="zh-CN" dirty="0" err="1"/>
              <a:t>g:calendar_date_endian</a:t>
            </a:r>
            <a:r>
              <a:rPr kumimoji="1" lang="en" altLang="zh-CN" dirty="0"/>
              <a:t>      = "big"</a:t>
            </a:r>
          </a:p>
          <a:p>
            <a:r>
              <a:rPr kumimoji="1" lang="en" altLang="zh-CN" dirty="0"/>
              <a:t>" </a:t>
            </a:r>
            <a:r>
              <a:rPr kumimoji="1" lang="zh-CN" altLang="en-US" dirty="0"/>
              <a:t>日期分隔符</a:t>
            </a:r>
          </a:p>
          <a:p>
            <a:r>
              <a:rPr kumimoji="1" lang="en" altLang="zh-CN" dirty="0"/>
              <a:t>let </a:t>
            </a:r>
            <a:r>
              <a:rPr kumimoji="1" lang="en" altLang="zh-CN" dirty="0" err="1"/>
              <a:t>g:calendar_date_separator</a:t>
            </a:r>
            <a:r>
              <a:rPr kumimoji="1" lang="en" altLang="zh-CN" dirty="0"/>
              <a:t>   = "-"</a:t>
            </a:r>
          </a:p>
          <a:p>
            <a:r>
              <a:rPr kumimoji="1" lang="en" altLang="zh-CN" dirty="0"/>
              <a:t>" </a:t>
            </a:r>
            <a:r>
              <a:rPr kumimoji="1" lang="zh-CN" altLang="en-US" dirty="0"/>
              <a:t>打开日历时的视图</a:t>
            </a:r>
          </a:p>
          <a:p>
            <a:r>
              <a:rPr kumimoji="1" lang="en" altLang="zh-CN" dirty="0"/>
              <a:t>let </a:t>
            </a:r>
            <a:r>
              <a:rPr kumimoji="1" lang="en" altLang="zh-CN" dirty="0" err="1"/>
              <a:t>g:calendar_view</a:t>
            </a:r>
            <a:r>
              <a:rPr kumimoji="1" lang="en" altLang="zh-CN" dirty="0"/>
              <a:t>             = "day"</a:t>
            </a:r>
          </a:p>
          <a:p>
            <a:r>
              <a:rPr kumimoji="1" lang="en" altLang="zh-CN" dirty="0"/>
              <a:t>" </a:t>
            </a:r>
            <a:r>
              <a:rPr kumimoji="1" lang="zh-CN" altLang="en-US" dirty="0"/>
              <a:t>设置</a:t>
            </a:r>
            <a:r>
              <a:rPr kumimoji="1" lang="en" altLang="zh-CN" dirty="0"/>
              <a:t>View</a:t>
            </a:r>
            <a:r>
              <a:rPr kumimoji="1" lang="zh-CN" altLang="en-US" dirty="0"/>
              <a:t>布局</a:t>
            </a:r>
          </a:p>
          <a:p>
            <a:r>
              <a:rPr kumimoji="1" lang="en" altLang="zh-CN" dirty="0"/>
              <a:t>let </a:t>
            </a:r>
            <a:r>
              <a:rPr kumimoji="1" lang="en" altLang="zh-CN" dirty="0" err="1"/>
              <a:t>g:calendar_views</a:t>
            </a:r>
            <a:r>
              <a:rPr kumimoji="1" lang="en" altLang="zh-CN" dirty="0"/>
              <a:t>            = ['year', 'day', 'month', 'week', 'clock', 'days']</a:t>
            </a:r>
          </a:p>
          <a:p>
            <a:r>
              <a:rPr kumimoji="1" lang="en" altLang="zh-CN" dirty="0"/>
              <a:t>" Google Calendar/Task </a:t>
            </a:r>
            <a:r>
              <a:rPr kumimoji="1" lang="zh-CN" altLang="en-US" dirty="0"/>
              <a:t>的配置就不给出了，不建议用，国内访问比较慢且不稳定</a:t>
            </a:r>
            <a:r>
              <a:rPr kumimoji="1" lang="en-US" altLang="zh-CN" dirty="0"/>
              <a:t>.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    1</a:t>
            </a:r>
          </a:p>
          <a:p>
            <a:r>
              <a:rPr kumimoji="1" lang="en-US" altLang="zh-CN" dirty="0"/>
              <a:t>    2</a:t>
            </a:r>
          </a:p>
          <a:p>
            <a:r>
              <a:rPr kumimoji="1" lang="en-US" altLang="zh-CN" dirty="0"/>
              <a:t>    3</a:t>
            </a:r>
          </a:p>
          <a:p>
            <a:r>
              <a:rPr kumimoji="1" lang="en-US" altLang="zh-CN" dirty="0"/>
              <a:t>    4</a:t>
            </a:r>
          </a:p>
          <a:p>
            <a:r>
              <a:rPr kumimoji="1" lang="en-US" altLang="zh-CN" dirty="0"/>
              <a:t>    5</a:t>
            </a:r>
          </a:p>
          <a:p>
            <a:r>
              <a:rPr kumimoji="1" lang="en-US" altLang="zh-CN" dirty="0"/>
              <a:t>    6</a:t>
            </a:r>
          </a:p>
          <a:p>
            <a:r>
              <a:rPr kumimoji="1" lang="en-US" altLang="zh-CN" dirty="0"/>
              <a:t>    7</a:t>
            </a:r>
          </a:p>
          <a:p>
            <a:r>
              <a:rPr kumimoji="1" lang="en-US" altLang="zh-CN" dirty="0"/>
              <a:t>    8</a:t>
            </a:r>
          </a:p>
          <a:p>
            <a:r>
              <a:rPr kumimoji="1" lang="en-US" altLang="zh-CN" dirty="0"/>
              <a:t>    9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使用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使用 </a:t>
            </a:r>
            <a:r>
              <a:rPr kumimoji="1" lang="en" altLang="zh-CN" dirty="0"/>
              <a:t>Calendar </a:t>
            </a:r>
            <a:r>
              <a:rPr kumimoji="1" lang="zh-CN" altLang="en-US" dirty="0"/>
              <a:t>的一些示例</a:t>
            </a:r>
            <a:r>
              <a:rPr kumimoji="1" lang="en-US" altLang="zh-CN" dirty="0"/>
              <a:t>: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" </a:t>
            </a:r>
            <a:r>
              <a:rPr kumimoji="1" lang="zh-CN" altLang="en-US" dirty="0"/>
              <a:t>打开日历</a:t>
            </a:r>
          </a:p>
          <a:p>
            <a:r>
              <a:rPr kumimoji="1" lang="en-US" altLang="zh-CN" dirty="0"/>
              <a:t>:</a:t>
            </a:r>
            <a:r>
              <a:rPr kumimoji="1" lang="en" altLang="zh-CN" dirty="0"/>
              <a:t>Calendar</a:t>
            </a:r>
          </a:p>
          <a:p>
            <a:endParaRPr kumimoji="1" lang="en" altLang="zh-CN" dirty="0"/>
          </a:p>
          <a:p>
            <a:r>
              <a:rPr kumimoji="1" lang="en" altLang="zh-CN" dirty="0"/>
              <a:t>" </a:t>
            </a:r>
            <a:r>
              <a:rPr kumimoji="1" lang="zh-CN" altLang="en-US" dirty="0"/>
              <a:t>打开 </a:t>
            </a:r>
            <a:r>
              <a:rPr kumimoji="1" lang="en-US" altLang="zh-CN" dirty="0"/>
              <a:t>2015-01-30 </a:t>
            </a:r>
            <a:r>
              <a:rPr kumimoji="1" lang="zh-CN" altLang="en-US" dirty="0"/>
              <a:t>的日历</a:t>
            </a:r>
          </a:p>
          <a:p>
            <a:r>
              <a:rPr kumimoji="1" lang="en-US" altLang="zh-CN" dirty="0"/>
              <a:t>:</a:t>
            </a:r>
            <a:r>
              <a:rPr kumimoji="1" lang="en" altLang="zh-CN" dirty="0"/>
              <a:t>Calendar 2015 01 30</a:t>
            </a:r>
          </a:p>
          <a:p>
            <a:endParaRPr kumimoji="1" lang="en" altLang="zh-CN" dirty="0"/>
          </a:p>
          <a:p>
            <a:r>
              <a:rPr kumimoji="1" lang="en" altLang="zh-CN" dirty="0"/>
              <a:t>" </a:t>
            </a:r>
            <a:r>
              <a:rPr kumimoji="1" lang="zh-CN" altLang="en-US" dirty="0"/>
              <a:t>打开年视图、竖直切分、宽度为</a:t>
            </a:r>
            <a:r>
              <a:rPr kumimoji="1" lang="en-US" altLang="zh-CN" dirty="0"/>
              <a:t>27</a:t>
            </a:r>
          </a:p>
          <a:p>
            <a:r>
              <a:rPr kumimoji="1" lang="en-US" altLang="zh-CN" dirty="0"/>
              <a:t>:</a:t>
            </a:r>
            <a:r>
              <a:rPr kumimoji="1" lang="en" altLang="zh-CN" dirty="0"/>
              <a:t>Calendar -view=year -split=vertical -width=27</a:t>
            </a:r>
          </a:p>
          <a:p>
            <a:endParaRPr kumimoji="1" lang="en" altLang="zh-CN" dirty="0"/>
          </a:p>
          <a:p>
            <a:r>
              <a:rPr kumimoji="1" lang="en" altLang="zh-CN" dirty="0"/>
              <a:t>" </a:t>
            </a:r>
            <a:r>
              <a:rPr kumimoji="1" lang="zh-CN" altLang="en-US" dirty="0"/>
              <a:t>打开年视图、水平切分、位置为底部、高度</a:t>
            </a:r>
            <a:r>
              <a:rPr kumimoji="1" lang="en-US" altLang="zh-CN" dirty="0"/>
              <a:t>12</a:t>
            </a:r>
          </a:p>
          <a:p>
            <a:r>
              <a:rPr kumimoji="1" lang="en-US" altLang="zh-CN" dirty="0"/>
              <a:t>:</a:t>
            </a:r>
            <a:r>
              <a:rPr kumimoji="1" lang="en" altLang="zh-CN" dirty="0"/>
              <a:t>Calendar -view=year -split=horizontal -position=below -height=12</a:t>
            </a:r>
          </a:p>
          <a:p>
            <a:endParaRPr kumimoji="1" lang="en" altLang="zh-CN" dirty="0"/>
          </a:p>
          <a:p>
            <a:r>
              <a:rPr kumimoji="1" lang="en" altLang="zh-CN" dirty="0"/>
              <a:t>" </a:t>
            </a:r>
            <a:r>
              <a:rPr kumimoji="1" lang="zh-CN" altLang="en-US" dirty="0"/>
              <a:t>显示时钟</a:t>
            </a:r>
          </a:p>
          <a:p>
            <a:r>
              <a:rPr kumimoji="1" lang="en-US" altLang="zh-CN" dirty="0"/>
              <a:t>:</a:t>
            </a:r>
            <a:r>
              <a:rPr kumimoji="1" lang="en" altLang="zh-CN" dirty="0"/>
              <a:t>Calendar -view=clock</a:t>
            </a:r>
          </a:p>
          <a:p>
            <a:endParaRPr kumimoji="1" lang="en" altLang="zh-CN" dirty="0"/>
          </a:p>
          <a:p>
            <a:r>
              <a:rPr kumimoji="1" lang="en" altLang="zh-CN" dirty="0"/>
              <a:t>    1</a:t>
            </a:r>
          </a:p>
          <a:p>
            <a:r>
              <a:rPr kumimoji="1" lang="en" altLang="zh-CN" dirty="0"/>
              <a:t>    2</a:t>
            </a:r>
          </a:p>
          <a:p>
            <a:r>
              <a:rPr kumimoji="1" lang="en" altLang="zh-CN" dirty="0"/>
              <a:t>    3</a:t>
            </a:r>
          </a:p>
          <a:p>
            <a:r>
              <a:rPr kumimoji="1" lang="en" altLang="zh-CN" dirty="0"/>
              <a:t>    4</a:t>
            </a:r>
          </a:p>
          <a:p>
            <a:r>
              <a:rPr kumimoji="1" lang="en" altLang="zh-CN" dirty="0"/>
              <a:t>    5</a:t>
            </a:r>
          </a:p>
          <a:p>
            <a:r>
              <a:rPr kumimoji="1" lang="en" altLang="zh-CN" dirty="0"/>
              <a:t>    6</a:t>
            </a:r>
          </a:p>
          <a:p>
            <a:r>
              <a:rPr kumimoji="1" lang="en" altLang="zh-CN" dirty="0"/>
              <a:t>    7</a:t>
            </a:r>
          </a:p>
          <a:p>
            <a:r>
              <a:rPr kumimoji="1" lang="en" altLang="zh-CN" dirty="0"/>
              <a:t>    8</a:t>
            </a:r>
          </a:p>
          <a:p>
            <a:r>
              <a:rPr kumimoji="1" lang="en" altLang="zh-CN" dirty="0"/>
              <a:t>    9</a:t>
            </a:r>
          </a:p>
          <a:p>
            <a:r>
              <a:rPr kumimoji="1" lang="en" altLang="zh-CN" dirty="0"/>
              <a:t>    10</a:t>
            </a:r>
          </a:p>
          <a:p>
            <a:r>
              <a:rPr kumimoji="1" lang="en" altLang="zh-CN" dirty="0"/>
              <a:t>    11</a:t>
            </a:r>
          </a:p>
          <a:p>
            <a:r>
              <a:rPr kumimoji="1" lang="en" altLang="zh-CN" dirty="0"/>
              <a:t>    12</a:t>
            </a:r>
          </a:p>
          <a:p>
            <a:r>
              <a:rPr kumimoji="1" lang="en" altLang="zh-CN" dirty="0"/>
              <a:t>    13</a:t>
            </a:r>
          </a:p>
          <a:p>
            <a:r>
              <a:rPr kumimoji="1" lang="en" altLang="zh-CN" dirty="0"/>
              <a:t>    14</a:t>
            </a:r>
          </a:p>
          <a:p>
            <a:endParaRPr kumimoji="1" lang="en" altLang="zh-CN" dirty="0"/>
          </a:p>
          <a:p>
            <a:r>
              <a:rPr kumimoji="1" lang="zh-CN" altLang="en-US" dirty="0"/>
              <a:t>请看下面的演示</a:t>
            </a:r>
            <a:r>
              <a:rPr kumimoji="1" lang="en-US" altLang="zh-CN" dirty="0"/>
              <a:t>(</a:t>
            </a:r>
            <a:r>
              <a:rPr kumimoji="1" lang="zh-CN" altLang="en-US" dirty="0"/>
              <a:t>我用了</a:t>
            </a:r>
            <a:r>
              <a:rPr kumimoji="1" lang="en" altLang="zh-CN" dirty="0"/>
              <a:t>Tab</a:t>
            </a:r>
            <a:r>
              <a:rPr kumimoji="1" lang="zh-CN" altLang="en-US" dirty="0"/>
              <a:t>键补全</a:t>
            </a:r>
            <a:r>
              <a:rPr kumimoji="1" lang="en-US" altLang="zh-CN" dirty="0"/>
              <a:t>):</a:t>
            </a:r>
          </a:p>
          <a:p>
            <a:endParaRPr kumimoji="1" lang="en-US" altLang="zh-CN" dirty="0"/>
          </a:p>
          <a:p>
            <a:r>
              <a:rPr kumimoji="1" lang="en" altLang="zh-CN" dirty="0"/>
              <a:t>basic</a:t>
            </a:r>
          </a:p>
          <a:p>
            <a:endParaRPr kumimoji="1" lang="en" altLang="zh-CN" dirty="0"/>
          </a:p>
          <a:p>
            <a:r>
              <a:rPr kumimoji="1" lang="zh-CN" altLang="en-US" dirty="0"/>
              <a:t>日历中的一些操作</a:t>
            </a:r>
            <a:r>
              <a:rPr kumimoji="1" lang="en-US" altLang="zh-CN" dirty="0"/>
              <a:t>: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视图</a:t>
            </a:r>
            <a:r>
              <a:rPr kumimoji="1" lang="en-US" altLang="zh-CN" dirty="0"/>
              <a:t>:</a:t>
            </a:r>
          </a:p>
          <a:p>
            <a:r>
              <a:rPr kumimoji="1" lang="en-US" altLang="zh-CN" dirty="0"/>
              <a:t>    &lt; : </a:t>
            </a:r>
            <a:r>
              <a:rPr kumimoji="1" lang="zh-CN" altLang="en-US" dirty="0"/>
              <a:t>左视图</a:t>
            </a:r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&gt; : </a:t>
            </a:r>
            <a:r>
              <a:rPr kumimoji="1" lang="zh-CN" altLang="en-US" dirty="0"/>
              <a:t>右视图</a:t>
            </a:r>
          </a:p>
          <a:p>
            <a:r>
              <a:rPr kumimoji="1" lang="zh-CN" altLang="en-US" dirty="0"/>
              <a:t>事件窗口</a:t>
            </a:r>
            <a:r>
              <a:rPr kumimoji="1" lang="en-US" altLang="zh-CN" dirty="0"/>
              <a:t>/</a:t>
            </a:r>
            <a:r>
              <a:rPr kumimoji="1" lang="zh-CN" altLang="en-US" dirty="0"/>
              <a:t>任务窗口</a:t>
            </a:r>
            <a:r>
              <a:rPr kumimoji="1" lang="en-US" altLang="zh-CN" dirty="0"/>
              <a:t>:</a:t>
            </a:r>
          </a:p>
          <a:p>
            <a:r>
              <a:rPr kumimoji="1" lang="en-US" altLang="zh-CN" dirty="0"/>
              <a:t>    </a:t>
            </a:r>
            <a:r>
              <a:rPr kumimoji="1" lang="en" altLang="zh-CN" dirty="0"/>
              <a:t>E : </a:t>
            </a:r>
            <a:r>
              <a:rPr kumimoji="1" lang="zh-CN" altLang="en-US" dirty="0"/>
              <a:t>打开</a:t>
            </a:r>
            <a:r>
              <a:rPr kumimoji="1" lang="en-US" altLang="zh-CN" dirty="0"/>
              <a:t>/</a:t>
            </a:r>
            <a:r>
              <a:rPr kumimoji="1" lang="zh-CN" altLang="en-US" dirty="0"/>
              <a:t>关闭事件窗口</a:t>
            </a:r>
          </a:p>
          <a:p>
            <a:r>
              <a:rPr kumimoji="1" lang="zh-CN" altLang="en-US" dirty="0"/>
              <a:t>    </a:t>
            </a:r>
            <a:r>
              <a:rPr kumimoji="1" lang="en" altLang="zh-CN" dirty="0"/>
              <a:t>T : </a:t>
            </a:r>
            <a:r>
              <a:rPr kumimoji="1" lang="zh-CN" altLang="en-US" dirty="0"/>
              <a:t>打开</a:t>
            </a:r>
            <a:r>
              <a:rPr kumimoji="1" lang="en-US" altLang="zh-CN" dirty="0"/>
              <a:t>/</a:t>
            </a:r>
            <a:r>
              <a:rPr kumimoji="1" lang="zh-CN" altLang="en-US" dirty="0"/>
              <a:t>关闭任务窗口</a:t>
            </a:r>
          </a:p>
          <a:p>
            <a:r>
              <a:rPr kumimoji="1" lang="zh-CN" altLang="en-US" dirty="0"/>
              <a:t>    </a:t>
            </a:r>
            <a:r>
              <a:rPr kumimoji="1" lang="en" altLang="zh-CN" dirty="0"/>
              <a:t>C : </a:t>
            </a:r>
            <a:r>
              <a:rPr kumimoji="1" lang="zh-CN" altLang="en-US" dirty="0"/>
              <a:t>修改事件</a:t>
            </a:r>
            <a:r>
              <a:rPr kumimoji="1" lang="en-US" altLang="zh-CN" dirty="0"/>
              <a:t>/</a:t>
            </a:r>
            <a:r>
              <a:rPr kumimoji="1" lang="zh-CN" altLang="en-US" dirty="0"/>
              <a:t>任务</a:t>
            </a:r>
          </a:p>
          <a:p>
            <a:r>
              <a:rPr kumimoji="1" lang="zh-CN" altLang="en-US" dirty="0"/>
              <a:t>    </a:t>
            </a:r>
            <a:r>
              <a:rPr kumimoji="1" lang="en" altLang="zh-CN" dirty="0"/>
              <a:t>D : </a:t>
            </a:r>
            <a:r>
              <a:rPr kumimoji="1" lang="zh-CN" altLang="en-US" dirty="0"/>
              <a:t>删除事件</a:t>
            </a:r>
            <a:r>
              <a:rPr kumimoji="1" lang="en-US" altLang="zh-CN" dirty="0"/>
              <a:t>/</a:t>
            </a:r>
            <a:r>
              <a:rPr kumimoji="1" lang="zh-CN" altLang="en-US" dirty="0"/>
              <a:t>完成任务</a:t>
            </a:r>
          </a:p>
          <a:p>
            <a:r>
              <a:rPr kumimoji="1" lang="zh-CN" altLang="en-US" dirty="0"/>
              <a:t>    </a:t>
            </a:r>
            <a:r>
              <a:rPr kumimoji="1" lang="en" altLang="zh-CN" dirty="0"/>
              <a:t>L : </a:t>
            </a:r>
            <a:r>
              <a:rPr kumimoji="1" lang="zh-CN" altLang="en-US" dirty="0"/>
              <a:t>清理所有已完成的任务</a:t>
            </a:r>
          </a:p>
          <a:p>
            <a:r>
              <a:rPr kumimoji="1" lang="zh-CN" altLang="en-US" dirty="0"/>
              <a:t>    </a:t>
            </a:r>
            <a:r>
              <a:rPr kumimoji="1" lang="en" altLang="zh-CN" dirty="0"/>
              <a:t>U : </a:t>
            </a:r>
            <a:r>
              <a:rPr kumimoji="1" lang="zh-CN" altLang="en-US" dirty="0"/>
              <a:t>将任务标识为未完成</a:t>
            </a:r>
          </a:p>
          <a:p>
            <a:r>
              <a:rPr kumimoji="1" lang="zh-CN" altLang="en-US" dirty="0"/>
              <a:t>其他</a:t>
            </a:r>
            <a:r>
              <a:rPr kumimoji="1" lang="en-US" altLang="zh-CN" dirty="0"/>
              <a:t>:</a:t>
            </a:r>
          </a:p>
          <a:p>
            <a:r>
              <a:rPr kumimoji="1" lang="en-US" altLang="zh-CN" dirty="0"/>
              <a:t>    </a:t>
            </a:r>
            <a:r>
              <a:rPr kumimoji="1" lang="en" altLang="zh-CN" dirty="0"/>
              <a:t>t : </a:t>
            </a:r>
            <a:r>
              <a:rPr kumimoji="1" lang="zh-CN" altLang="en-US" dirty="0"/>
              <a:t>跳转到当前日期</a:t>
            </a:r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? : </a:t>
            </a:r>
            <a:r>
              <a:rPr kumimoji="1" lang="zh-CN" altLang="en-US" dirty="0"/>
              <a:t>显示帮助</a:t>
            </a:r>
          </a:p>
          <a:p>
            <a:r>
              <a:rPr kumimoji="1" lang="zh-CN" altLang="en-US" dirty="0"/>
              <a:t>    </a:t>
            </a:r>
            <a:r>
              <a:rPr kumimoji="1" lang="en" altLang="zh-CN" dirty="0"/>
              <a:t>Q : </a:t>
            </a:r>
            <a:r>
              <a:rPr kumimoji="1" lang="zh-CN" altLang="en-US" dirty="0"/>
              <a:t>退出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    </a:t>
            </a:r>
            <a:r>
              <a:rPr kumimoji="1" lang="en-US" altLang="zh-CN" dirty="0"/>
              <a:t>1</a:t>
            </a:r>
          </a:p>
          <a:p>
            <a:r>
              <a:rPr kumimoji="1" lang="en-US" altLang="zh-CN" dirty="0"/>
              <a:t>    2</a:t>
            </a:r>
          </a:p>
          <a:p>
            <a:r>
              <a:rPr kumimoji="1" lang="en-US" altLang="zh-CN" dirty="0"/>
              <a:t>    3</a:t>
            </a:r>
          </a:p>
          <a:p>
            <a:r>
              <a:rPr kumimoji="1" lang="en-US" altLang="zh-CN" dirty="0"/>
              <a:t>    4</a:t>
            </a:r>
          </a:p>
          <a:p>
            <a:r>
              <a:rPr kumimoji="1" lang="en-US" altLang="zh-CN" dirty="0"/>
              <a:t>    5</a:t>
            </a:r>
          </a:p>
          <a:p>
            <a:r>
              <a:rPr kumimoji="1" lang="en-US" altLang="zh-CN" dirty="0"/>
              <a:t>    6</a:t>
            </a:r>
          </a:p>
          <a:p>
            <a:r>
              <a:rPr kumimoji="1" lang="en-US" altLang="zh-CN" dirty="0"/>
              <a:t>    7</a:t>
            </a:r>
          </a:p>
          <a:p>
            <a:r>
              <a:rPr kumimoji="1" lang="en-US" altLang="zh-CN" dirty="0"/>
              <a:t>    8</a:t>
            </a:r>
          </a:p>
          <a:p>
            <a:r>
              <a:rPr kumimoji="1" lang="en-US" altLang="zh-CN" dirty="0"/>
              <a:t>    9</a:t>
            </a:r>
          </a:p>
          <a:p>
            <a:r>
              <a:rPr kumimoji="1" lang="en-US" altLang="zh-CN" dirty="0"/>
              <a:t>    10</a:t>
            </a:r>
          </a:p>
          <a:p>
            <a:r>
              <a:rPr kumimoji="1" lang="en-US" altLang="zh-CN" dirty="0"/>
              <a:t>    11</a:t>
            </a:r>
          </a:p>
          <a:p>
            <a:r>
              <a:rPr kumimoji="1" lang="en-US" altLang="zh-CN" dirty="0"/>
              <a:t>    12</a:t>
            </a:r>
          </a:p>
          <a:p>
            <a:r>
              <a:rPr kumimoji="1" lang="en-US" altLang="zh-CN" dirty="0"/>
              <a:t>    13</a:t>
            </a:r>
          </a:p>
          <a:p>
            <a:r>
              <a:rPr kumimoji="1" lang="en-US" altLang="zh-CN" dirty="0"/>
              <a:t>    14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添加、删除、修改事件</a:t>
            </a:r>
            <a:r>
              <a:rPr kumimoji="1" lang="en-US" altLang="zh-CN" dirty="0"/>
              <a:t>/</a:t>
            </a:r>
            <a:r>
              <a:rPr kumimoji="1" lang="zh-CN" altLang="en-US" dirty="0"/>
              <a:t>任务，请看演示</a:t>
            </a:r>
            <a:r>
              <a:rPr kumimoji="1" lang="en-US" altLang="zh-CN" dirty="0"/>
              <a:t>(</a:t>
            </a:r>
            <a:r>
              <a:rPr kumimoji="1" lang="zh-CN" altLang="en-US" dirty="0"/>
              <a:t>我用了</a:t>
            </a:r>
            <a:r>
              <a:rPr kumimoji="1" lang="en" altLang="zh-CN" dirty="0"/>
              <a:t>Tab</a:t>
            </a:r>
            <a:r>
              <a:rPr kumimoji="1" lang="zh-CN" altLang="en-US" dirty="0"/>
              <a:t>键补全</a:t>
            </a:r>
            <a:r>
              <a:rPr kumimoji="1" lang="en-US" altLang="zh-CN" dirty="0"/>
              <a:t>):</a:t>
            </a:r>
          </a:p>
          <a:p>
            <a:r>
              <a:rPr kumimoji="1" lang="zh-CN" altLang="en-US" dirty="0"/>
              <a:t>结语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这个插件我用的比较基础，主要就是查看日历和一些重大纪念日备注</a:t>
            </a:r>
            <a:r>
              <a:rPr kumimoji="1" lang="en-US" altLang="zh-CN" dirty="0"/>
              <a:t>. </a:t>
            </a:r>
            <a:r>
              <a:rPr kumimoji="1" lang="zh-CN" altLang="en-US" dirty="0"/>
              <a:t>至于时间表这个东西，我觉得不实用，毕竟在公司里，被中断的次数太多了</a:t>
            </a:r>
            <a:r>
              <a:rPr kumimoji="1" lang="en-US" altLang="zh-CN" dirty="0"/>
              <a:t>. </a:t>
            </a:r>
            <a:r>
              <a:rPr kumimoji="1" lang="zh-CN" altLang="en-US" dirty="0"/>
              <a:t>我比较喜欢实用 </a:t>
            </a:r>
            <a:r>
              <a:rPr kumimoji="1" lang="en" altLang="zh-CN" dirty="0"/>
              <a:t>TODO List </a:t>
            </a:r>
            <a:r>
              <a:rPr kumimoji="1" lang="zh-CN" altLang="en-US" dirty="0"/>
              <a:t>来做任务驱动，工具用 </a:t>
            </a:r>
            <a:r>
              <a:rPr kumimoji="1" lang="en" altLang="zh-CN" dirty="0"/>
              <a:t>Clear </a:t>
            </a:r>
            <a:r>
              <a:rPr kumimoji="1" lang="zh-CN" altLang="en-US" dirty="0"/>
              <a:t>和 </a:t>
            </a:r>
            <a:r>
              <a:rPr kumimoji="1" lang="en" altLang="zh-CN" dirty="0" err="1"/>
              <a:t>todo.txt</a:t>
            </a:r>
            <a:r>
              <a:rPr kumimoji="1" lang="en" altLang="zh-CN" dirty="0"/>
              <a:t> </a:t>
            </a:r>
            <a:r>
              <a:rPr kumimoji="1" lang="zh-CN" altLang="en-US" dirty="0"/>
              <a:t>命令行版</a:t>
            </a:r>
            <a:r>
              <a:rPr kumimoji="1" lang="en-US" altLang="zh-CN" dirty="0"/>
              <a:t>.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————————————————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版权声明：本文为</a:t>
            </a:r>
            <a:r>
              <a:rPr kumimoji="1" lang="en" altLang="zh-CN" dirty="0"/>
              <a:t>CSDN</a:t>
            </a:r>
            <a:r>
              <a:rPr kumimoji="1" lang="zh-CN" altLang="en-US" dirty="0"/>
              <a:t>博主「凝霜」的原创文章，遵循 </a:t>
            </a:r>
            <a:r>
              <a:rPr kumimoji="1" lang="en" altLang="zh-CN" dirty="0"/>
              <a:t>CC 4.0 BY-SA </a:t>
            </a:r>
            <a:r>
              <a:rPr kumimoji="1" lang="zh-CN" altLang="en-US" dirty="0"/>
              <a:t>版权协议，转载请附上原文出处链接及本声明。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原文链接：</a:t>
            </a:r>
            <a:r>
              <a:rPr kumimoji="1" lang="en" altLang="zh-CN" dirty="0"/>
              <a:t>https://</a:t>
            </a:r>
            <a:r>
              <a:rPr kumimoji="1" lang="en" altLang="zh-CN" dirty="0" err="1"/>
              <a:t>blog.csdn.net</a:t>
            </a:r>
            <a:r>
              <a:rPr kumimoji="1" lang="en" altLang="zh-CN" dirty="0"/>
              <a:t>/MDL13412/article/details/44081453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242972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起始页和书签的设定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447150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书签插件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353711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病原体</a:t>
            </a:r>
            <a:endParaRPr kumimoji="1" lang="en-US" altLang="zh-CN" dirty="0"/>
          </a:p>
          <a:p>
            <a:r>
              <a:rPr lang="zh-CN" altLang="en-US" dirty="0">
                <a:hlinkClick r:id="rId3"/>
              </a:rPr>
              <a:t>凝霜</a:t>
            </a:r>
            <a:r>
              <a:rPr lang="zh-CN" altLang="en-US" dirty="0"/>
              <a:t> 最后发布于</a:t>
            </a:r>
            <a:r>
              <a:rPr lang="en-US" altLang="zh-CN" dirty="0"/>
              <a:t>2015-03-05 13:29:31 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" altLang="zh-CN" dirty="0"/>
              <a:t>https://</a:t>
            </a:r>
            <a:r>
              <a:rPr kumimoji="1" lang="en" altLang="zh-CN" dirty="0" err="1"/>
              <a:t>github.com</a:t>
            </a:r>
            <a:r>
              <a:rPr kumimoji="1" lang="en" altLang="zh-CN" dirty="0"/>
              <a:t>/</a:t>
            </a:r>
            <a:r>
              <a:rPr kumimoji="1" lang="en" altLang="zh-CN" dirty="0" err="1"/>
              <a:t>shougo</a:t>
            </a:r>
            <a:r>
              <a:rPr kumimoji="1" lang="en" altLang="zh-CN" dirty="0"/>
              <a:t>/</a:t>
            </a:r>
            <a:r>
              <a:rPr kumimoji="1" lang="en" altLang="zh-CN" dirty="0" err="1"/>
              <a:t>neobundle.vim</a:t>
            </a:r>
            <a:endParaRPr kumimoji="1" lang="en" altLang="zh-CN" dirty="0"/>
          </a:p>
          <a:p>
            <a:endParaRPr kumimoji="1" lang="en" altLang="zh-CN" dirty="0"/>
          </a:p>
          <a:p>
            <a:r>
              <a:rPr kumimoji="1" lang="en" altLang="zh-CN" dirty="0"/>
              <a:t>https://</a:t>
            </a:r>
            <a:r>
              <a:rPr kumimoji="1" lang="en" altLang="zh-CN" dirty="0" err="1"/>
              <a:t>blog.csdn.net</a:t>
            </a:r>
            <a:r>
              <a:rPr kumimoji="1" lang="en" altLang="zh-CN" dirty="0"/>
              <a:t>/MDL13412/article/details/44081379</a:t>
            </a:r>
          </a:p>
          <a:p>
            <a:endParaRPr kumimoji="1" lang="en" altLang="zh-CN" dirty="0"/>
          </a:p>
          <a:p>
            <a:r>
              <a:rPr kumimoji="1" lang="zh-CN" altLang="en-US" dirty="0"/>
              <a:t>安装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    本篇文章的代码在 </a:t>
            </a:r>
            <a:r>
              <a:rPr kumimoji="1" lang="en" altLang="zh-CN" dirty="0"/>
              <a:t>https://</a:t>
            </a:r>
            <a:r>
              <a:rPr kumimoji="1" lang="en" altLang="zh-CN" dirty="0" err="1"/>
              <a:t>github.com</a:t>
            </a:r>
            <a:r>
              <a:rPr kumimoji="1" lang="en" altLang="zh-CN" dirty="0"/>
              <a:t>/</a:t>
            </a:r>
            <a:r>
              <a:rPr kumimoji="1" lang="en" altLang="zh-CN" dirty="0" err="1"/>
              <a:t>NsLib</a:t>
            </a:r>
            <a:r>
              <a:rPr kumimoji="1" lang="en" altLang="zh-CN" dirty="0"/>
              <a:t>/blog-vim-</a:t>
            </a:r>
            <a:r>
              <a:rPr kumimoji="1" lang="en" altLang="zh-CN" dirty="0" err="1"/>
              <a:t>proj</a:t>
            </a:r>
            <a:r>
              <a:rPr kumimoji="1" lang="en" altLang="zh-CN" dirty="0"/>
              <a:t>/tree/pathogen</a:t>
            </a:r>
          </a:p>
          <a:p>
            <a:endParaRPr kumimoji="1" lang="en" altLang="zh-CN" dirty="0"/>
          </a:p>
          <a:p>
            <a:r>
              <a:rPr kumimoji="1" lang="zh-CN" altLang="en-US" dirty="0"/>
              <a:t>也可以用 </a:t>
            </a:r>
            <a:r>
              <a:rPr kumimoji="1" lang="en" altLang="zh-CN" dirty="0"/>
              <a:t>shell </a:t>
            </a:r>
            <a:r>
              <a:rPr kumimoji="1" lang="zh-CN" altLang="en-US" dirty="0"/>
              <a:t>一键安装</a:t>
            </a:r>
            <a:r>
              <a:rPr kumimoji="1" lang="en-US" altLang="zh-CN" dirty="0"/>
              <a:t>:</a:t>
            </a:r>
          </a:p>
          <a:p>
            <a:endParaRPr kumimoji="1" lang="en-US" altLang="zh-CN" dirty="0"/>
          </a:p>
          <a:p>
            <a:r>
              <a:rPr kumimoji="1" lang="en" altLang="zh-CN" dirty="0" err="1"/>
              <a:t>mkdir</a:t>
            </a:r>
            <a:r>
              <a:rPr kumimoji="1" lang="en" altLang="zh-CN" dirty="0"/>
              <a:t> -p ~/.vim/autoload ~/.vim/bundle &amp;&amp; \</a:t>
            </a:r>
          </a:p>
          <a:p>
            <a:r>
              <a:rPr kumimoji="1" lang="en" altLang="zh-CN" dirty="0"/>
              <a:t>curl -</a:t>
            </a:r>
            <a:r>
              <a:rPr kumimoji="1" lang="en" altLang="zh-CN" dirty="0" err="1"/>
              <a:t>LSso</a:t>
            </a:r>
            <a:r>
              <a:rPr kumimoji="1" lang="en" altLang="zh-CN" dirty="0"/>
              <a:t> ~/.vim/autoload/</a:t>
            </a:r>
            <a:r>
              <a:rPr kumimoji="1" lang="en" altLang="zh-CN" dirty="0" err="1"/>
              <a:t>pathogen.vim</a:t>
            </a:r>
            <a:r>
              <a:rPr kumimoji="1" lang="en" altLang="zh-CN" dirty="0"/>
              <a:t> https://</a:t>
            </a:r>
            <a:r>
              <a:rPr kumimoji="1" lang="en" altLang="zh-CN" dirty="0" err="1"/>
              <a:t>tpo.pe</a:t>
            </a:r>
            <a:r>
              <a:rPr kumimoji="1" lang="en" altLang="zh-CN" dirty="0"/>
              <a:t>/</a:t>
            </a:r>
            <a:r>
              <a:rPr kumimoji="1" lang="en" altLang="zh-CN" dirty="0" err="1"/>
              <a:t>pathogen.vim</a:t>
            </a:r>
            <a:endParaRPr kumimoji="1" lang="en" altLang="zh-CN" dirty="0"/>
          </a:p>
          <a:p>
            <a:endParaRPr kumimoji="1" lang="en" altLang="zh-CN" dirty="0"/>
          </a:p>
          <a:p>
            <a:r>
              <a:rPr kumimoji="1" lang="en" altLang="zh-CN" dirty="0"/>
              <a:t>    1</a:t>
            </a:r>
          </a:p>
          <a:p>
            <a:r>
              <a:rPr kumimoji="1" lang="en" altLang="zh-CN" dirty="0"/>
              <a:t>    2</a:t>
            </a:r>
          </a:p>
          <a:p>
            <a:endParaRPr kumimoji="1" lang="en" altLang="zh-CN" dirty="0"/>
          </a:p>
          <a:p>
            <a:r>
              <a:rPr kumimoji="1" lang="zh-CN" altLang="en-US" dirty="0"/>
              <a:t>按照上面的步骤完成安装后，还需要在 </a:t>
            </a:r>
            <a:r>
              <a:rPr kumimoji="1" lang="en-US" altLang="zh-CN" dirty="0"/>
              <a:t>~/</a:t>
            </a:r>
            <a:r>
              <a:rPr kumimoji="1" lang="en" altLang="zh-CN" dirty="0" err="1"/>
              <a:t>vimrc</a:t>
            </a:r>
            <a:r>
              <a:rPr kumimoji="1" lang="en" altLang="zh-CN" dirty="0"/>
              <a:t> </a:t>
            </a:r>
            <a:r>
              <a:rPr kumimoji="1" lang="zh-CN" altLang="en-US" dirty="0"/>
              <a:t>开头加上</a:t>
            </a:r>
            <a:r>
              <a:rPr kumimoji="1" lang="en-US" altLang="zh-CN" dirty="0"/>
              <a:t>:</a:t>
            </a:r>
          </a:p>
          <a:p>
            <a:endParaRPr kumimoji="1" lang="en-US" altLang="zh-CN" dirty="0"/>
          </a:p>
          <a:p>
            <a:r>
              <a:rPr kumimoji="1" lang="en" altLang="zh-CN" dirty="0"/>
              <a:t>execute </a:t>
            </a:r>
            <a:r>
              <a:rPr kumimoji="1" lang="en" altLang="zh-CN" dirty="0" err="1"/>
              <a:t>pathogen#infect</a:t>
            </a:r>
            <a:r>
              <a:rPr kumimoji="1" lang="en" altLang="zh-CN" dirty="0"/>
              <a:t>()</a:t>
            </a:r>
          </a:p>
          <a:p>
            <a:r>
              <a:rPr kumimoji="1" lang="en" altLang="zh-CN" dirty="0"/>
              <a:t>syntax on</a:t>
            </a:r>
          </a:p>
          <a:p>
            <a:r>
              <a:rPr kumimoji="1" lang="en" altLang="zh-CN" dirty="0"/>
              <a:t>filetype plugin indent on</a:t>
            </a:r>
          </a:p>
          <a:p>
            <a:endParaRPr kumimoji="1" lang="en" altLang="zh-CN" dirty="0"/>
          </a:p>
          <a:p>
            <a:r>
              <a:rPr kumimoji="1" lang="en" altLang="zh-CN" dirty="0"/>
              <a:t>    1</a:t>
            </a:r>
          </a:p>
          <a:p>
            <a:r>
              <a:rPr kumimoji="1" lang="en" altLang="zh-CN" dirty="0"/>
              <a:t>    2</a:t>
            </a:r>
          </a:p>
          <a:p>
            <a:r>
              <a:rPr kumimoji="1" lang="en" altLang="zh-CN" dirty="0"/>
              <a:t>    3</a:t>
            </a:r>
          </a:p>
          <a:p>
            <a:endParaRPr kumimoji="1" lang="en" altLang="zh-CN" dirty="0"/>
          </a:p>
          <a:p>
            <a:r>
              <a:rPr kumimoji="1" lang="zh-CN" altLang="en-US" dirty="0"/>
              <a:t>至此 </a:t>
            </a:r>
            <a:r>
              <a:rPr kumimoji="1" lang="en" altLang="zh-CN" dirty="0" err="1"/>
              <a:t>pathogen.vim</a:t>
            </a:r>
            <a:r>
              <a:rPr kumimoji="1" lang="en" altLang="zh-CN" dirty="0"/>
              <a:t> </a:t>
            </a:r>
            <a:r>
              <a:rPr kumimoji="1" lang="zh-CN" altLang="en-US" dirty="0"/>
              <a:t>已经安装完成，以后安装新的插件，只需要将插件放置到 </a:t>
            </a:r>
            <a:r>
              <a:rPr kumimoji="1" lang="en-US" altLang="zh-CN" dirty="0"/>
              <a:t>~/.</a:t>
            </a:r>
            <a:r>
              <a:rPr kumimoji="1" lang="en" altLang="zh-CN" dirty="0"/>
              <a:t>vim/bundle</a:t>
            </a:r>
          </a:p>
          <a:p>
            <a:r>
              <a:rPr kumimoji="1" lang="zh-CN" altLang="en-US" dirty="0"/>
              <a:t>安装第一个插件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这里选择一个很好用的插件 </a:t>
            </a:r>
            <a:r>
              <a:rPr kumimoji="1" lang="en" altLang="zh-CN" dirty="0" err="1"/>
              <a:t>numbers.vim</a:t>
            </a:r>
            <a:r>
              <a:rPr kumimoji="1" lang="zh-CN" altLang="en" dirty="0"/>
              <a:t>，</a:t>
            </a:r>
            <a:r>
              <a:rPr kumimoji="1" lang="zh-CN" altLang="en-US" dirty="0"/>
              <a:t>可以更好的显示行号，请在 </a:t>
            </a:r>
            <a:r>
              <a:rPr kumimoji="1" lang="en" altLang="zh-CN" dirty="0"/>
              <a:t>shell </a:t>
            </a:r>
            <a:r>
              <a:rPr kumimoji="1" lang="zh-CN" altLang="en-US" dirty="0"/>
              <a:t>中执行</a:t>
            </a:r>
            <a:r>
              <a:rPr kumimoji="1" lang="en-US" altLang="zh-CN" dirty="0"/>
              <a:t>:</a:t>
            </a:r>
          </a:p>
          <a:p>
            <a:endParaRPr kumimoji="1" lang="en-US" altLang="zh-CN" dirty="0"/>
          </a:p>
          <a:p>
            <a:r>
              <a:rPr kumimoji="1" lang="en" altLang="zh-CN" dirty="0"/>
              <a:t>git clone https://</a:t>
            </a:r>
            <a:r>
              <a:rPr kumimoji="1" lang="en" altLang="zh-CN" dirty="0" err="1"/>
              <a:t>github.com</a:t>
            </a:r>
            <a:r>
              <a:rPr kumimoji="1" lang="en" altLang="zh-CN" dirty="0"/>
              <a:t>/myusuf3/</a:t>
            </a:r>
            <a:r>
              <a:rPr kumimoji="1" lang="en" altLang="zh-CN" dirty="0" err="1"/>
              <a:t>numbers.vim.git</a:t>
            </a:r>
            <a:r>
              <a:rPr kumimoji="1" lang="en" altLang="zh-CN" dirty="0"/>
              <a:t> ~/.vim/bundle/numbers</a:t>
            </a:r>
          </a:p>
          <a:p>
            <a:r>
              <a:rPr kumimoji="1" lang="en" altLang="zh-CN" dirty="0"/>
              <a:t>rm -rf ~/.vim/bundle/numbers/.git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966913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888313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病原体</a:t>
            </a:r>
            <a:endParaRPr kumimoji="1" lang="en-US" altLang="zh-CN" dirty="0"/>
          </a:p>
          <a:p>
            <a:r>
              <a:rPr lang="zh-CN" altLang="en-US" dirty="0">
                <a:hlinkClick r:id="rId3"/>
              </a:rPr>
              <a:t>凝霜</a:t>
            </a:r>
            <a:r>
              <a:rPr lang="zh-CN" altLang="en-US" dirty="0"/>
              <a:t> 最后发布于</a:t>
            </a:r>
            <a:r>
              <a:rPr lang="en-US" altLang="zh-CN" dirty="0"/>
              <a:t>2015-03-05 13:29:31 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" altLang="zh-CN" dirty="0"/>
              <a:t>https://</a:t>
            </a:r>
            <a:r>
              <a:rPr kumimoji="1" lang="en" altLang="zh-CN" dirty="0" err="1"/>
              <a:t>github.com</a:t>
            </a:r>
            <a:r>
              <a:rPr kumimoji="1" lang="en" altLang="zh-CN" dirty="0"/>
              <a:t>/</a:t>
            </a:r>
            <a:r>
              <a:rPr kumimoji="1" lang="en" altLang="zh-CN" dirty="0" err="1"/>
              <a:t>shougo</a:t>
            </a:r>
            <a:r>
              <a:rPr kumimoji="1" lang="en" altLang="zh-CN" dirty="0"/>
              <a:t>/</a:t>
            </a:r>
            <a:r>
              <a:rPr kumimoji="1" lang="en" altLang="zh-CN" dirty="0" err="1"/>
              <a:t>neobundle.vim</a:t>
            </a:r>
            <a:endParaRPr kumimoji="1" lang="en" altLang="zh-CN" dirty="0"/>
          </a:p>
          <a:p>
            <a:endParaRPr kumimoji="1" lang="en" altLang="zh-CN" dirty="0"/>
          </a:p>
          <a:p>
            <a:r>
              <a:rPr kumimoji="1" lang="en" altLang="zh-CN" dirty="0"/>
              <a:t>https://</a:t>
            </a:r>
            <a:r>
              <a:rPr kumimoji="1" lang="en" altLang="zh-CN" dirty="0" err="1"/>
              <a:t>blog.csdn.net</a:t>
            </a:r>
            <a:r>
              <a:rPr kumimoji="1" lang="en" altLang="zh-CN" dirty="0"/>
              <a:t>/MDL13412/article/details/44081379</a:t>
            </a:r>
          </a:p>
          <a:p>
            <a:endParaRPr kumimoji="1" lang="en" altLang="zh-CN" dirty="0"/>
          </a:p>
          <a:p>
            <a:r>
              <a:rPr kumimoji="1" lang="zh-CN" altLang="en-US" dirty="0"/>
              <a:t>安装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    本篇文章的代码在 </a:t>
            </a:r>
            <a:r>
              <a:rPr kumimoji="1" lang="en" altLang="zh-CN" dirty="0"/>
              <a:t>https://</a:t>
            </a:r>
            <a:r>
              <a:rPr kumimoji="1" lang="en" altLang="zh-CN" dirty="0" err="1"/>
              <a:t>github.com</a:t>
            </a:r>
            <a:r>
              <a:rPr kumimoji="1" lang="en" altLang="zh-CN" dirty="0"/>
              <a:t>/</a:t>
            </a:r>
            <a:r>
              <a:rPr kumimoji="1" lang="en" altLang="zh-CN" dirty="0" err="1"/>
              <a:t>NsLib</a:t>
            </a:r>
            <a:r>
              <a:rPr kumimoji="1" lang="en" altLang="zh-CN" dirty="0"/>
              <a:t>/blog-vim-</a:t>
            </a:r>
            <a:r>
              <a:rPr kumimoji="1" lang="en" altLang="zh-CN" dirty="0" err="1"/>
              <a:t>proj</a:t>
            </a:r>
            <a:r>
              <a:rPr kumimoji="1" lang="en" altLang="zh-CN" dirty="0"/>
              <a:t>/tree/pathogen</a:t>
            </a:r>
          </a:p>
          <a:p>
            <a:endParaRPr kumimoji="1" lang="en" altLang="zh-CN" dirty="0"/>
          </a:p>
          <a:p>
            <a:r>
              <a:rPr kumimoji="1" lang="zh-CN" altLang="en-US" dirty="0"/>
              <a:t>也可以用 </a:t>
            </a:r>
            <a:r>
              <a:rPr kumimoji="1" lang="en" altLang="zh-CN" dirty="0"/>
              <a:t>shell </a:t>
            </a:r>
            <a:r>
              <a:rPr kumimoji="1" lang="zh-CN" altLang="en-US" dirty="0"/>
              <a:t>一键安装</a:t>
            </a:r>
            <a:r>
              <a:rPr kumimoji="1" lang="en-US" altLang="zh-CN" dirty="0"/>
              <a:t>:</a:t>
            </a:r>
          </a:p>
          <a:p>
            <a:endParaRPr kumimoji="1" lang="en-US" altLang="zh-CN" dirty="0"/>
          </a:p>
          <a:p>
            <a:r>
              <a:rPr kumimoji="1" lang="en" altLang="zh-CN" dirty="0" err="1"/>
              <a:t>mkdir</a:t>
            </a:r>
            <a:r>
              <a:rPr kumimoji="1" lang="en" altLang="zh-CN" dirty="0"/>
              <a:t> -p ~/.vim/autoload ~/.vim/bundle &amp;&amp; \</a:t>
            </a:r>
          </a:p>
          <a:p>
            <a:r>
              <a:rPr kumimoji="1" lang="en" altLang="zh-CN" dirty="0"/>
              <a:t>curl -</a:t>
            </a:r>
            <a:r>
              <a:rPr kumimoji="1" lang="en" altLang="zh-CN" dirty="0" err="1"/>
              <a:t>LSso</a:t>
            </a:r>
            <a:r>
              <a:rPr kumimoji="1" lang="en" altLang="zh-CN" dirty="0"/>
              <a:t> ~/.vim/autoload/</a:t>
            </a:r>
            <a:r>
              <a:rPr kumimoji="1" lang="en" altLang="zh-CN" dirty="0" err="1"/>
              <a:t>pathogen.vim</a:t>
            </a:r>
            <a:r>
              <a:rPr kumimoji="1" lang="en" altLang="zh-CN" dirty="0"/>
              <a:t> https://</a:t>
            </a:r>
            <a:r>
              <a:rPr kumimoji="1" lang="en" altLang="zh-CN" dirty="0" err="1"/>
              <a:t>tpo.pe</a:t>
            </a:r>
            <a:r>
              <a:rPr kumimoji="1" lang="en" altLang="zh-CN" dirty="0"/>
              <a:t>/</a:t>
            </a:r>
            <a:r>
              <a:rPr kumimoji="1" lang="en" altLang="zh-CN" dirty="0" err="1"/>
              <a:t>pathogen.vim</a:t>
            </a:r>
            <a:endParaRPr kumimoji="1" lang="en" altLang="zh-CN" dirty="0"/>
          </a:p>
          <a:p>
            <a:endParaRPr kumimoji="1" lang="en" altLang="zh-CN" dirty="0"/>
          </a:p>
          <a:p>
            <a:r>
              <a:rPr kumimoji="1" lang="en" altLang="zh-CN" dirty="0"/>
              <a:t>    1</a:t>
            </a:r>
          </a:p>
          <a:p>
            <a:r>
              <a:rPr kumimoji="1" lang="en" altLang="zh-CN" dirty="0"/>
              <a:t>    2</a:t>
            </a:r>
          </a:p>
          <a:p>
            <a:endParaRPr kumimoji="1" lang="en" altLang="zh-CN" dirty="0"/>
          </a:p>
          <a:p>
            <a:r>
              <a:rPr kumimoji="1" lang="zh-CN" altLang="en-US" dirty="0"/>
              <a:t>按照上面的步骤完成安装后，还需要在 </a:t>
            </a:r>
            <a:r>
              <a:rPr kumimoji="1" lang="en-US" altLang="zh-CN" dirty="0"/>
              <a:t>~/</a:t>
            </a:r>
            <a:r>
              <a:rPr kumimoji="1" lang="en" altLang="zh-CN" dirty="0" err="1"/>
              <a:t>vimrc</a:t>
            </a:r>
            <a:r>
              <a:rPr kumimoji="1" lang="en" altLang="zh-CN" dirty="0"/>
              <a:t> </a:t>
            </a:r>
            <a:r>
              <a:rPr kumimoji="1" lang="zh-CN" altLang="en-US" dirty="0"/>
              <a:t>开头加上</a:t>
            </a:r>
            <a:r>
              <a:rPr kumimoji="1" lang="en-US" altLang="zh-CN" dirty="0"/>
              <a:t>:</a:t>
            </a:r>
          </a:p>
          <a:p>
            <a:endParaRPr kumimoji="1" lang="en-US" altLang="zh-CN" dirty="0"/>
          </a:p>
          <a:p>
            <a:r>
              <a:rPr kumimoji="1" lang="en" altLang="zh-CN" dirty="0"/>
              <a:t>execute </a:t>
            </a:r>
            <a:r>
              <a:rPr kumimoji="1" lang="en" altLang="zh-CN" dirty="0" err="1"/>
              <a:t>pathogen#infect</a:t>
            </a:r>
            <a:r>
              <a:rPr kumimoji="1" lang="en" altLang="zh-CN" dirty="0"/>
              <a:t>()</a:t>
            </a:r>
          </a:p>
          <a:p>
            <a:r>
              <a:rPr kumimoji="1" lang="en" altLang="zh-CN" dirty="0"/>
              <a:t>syntax on</a:t>
            </a:r>
          </a:p>
          <a:p>
            <a:r>
              <a:rPr kumimoji="1" lang="en" altLang="zh-CN" dirty="0"/>
              <a:t>filetype plugin indent on</a:t>
            </a:r>
          </a:p>
          <a:p>
            <a:endParaRPr kumimoji="1" lang="en" altLang="zh-CN" dirty="0"/>
          </a:p>
          <a:p>
            <a:r>
              <a:rPr kumimoji="1" lang="en" altLang="zh-CN" dirty="0"/>
              <a:t>    1</a:t>
            </a:r>
          </a:p>
          <a:p>
            <a:r>
              <a:rPr kumimoji="1" lang="en" altLang="zh-CN" dirty="0"/>
              <a:t>    2</a:t>
            </a:r>
          </a:p>
          <a:p>
            <a:r>
              <a:rPr kumimoji="1" lang="en" altLang="zh-CN" dirty="0"/>
              <a:t>    3</a:t>
            </a:r>
          </a:p>
          <a:p>
            <a:endParaRPr kumimoji="1" lang="en" altLang="zh-CN" dirty="0"/>
          </a:p>
          <a:p>
            <a:r>
              <a:rPr kumimoji="1" lang="zh-CN" altLang="en-US" dirty="0"/>
              <a:t>至此 </a:t>
            </a:r>
            <a:r>
              <a:rPr kumimoji="1" lang="en" altLang="zh-CN" dirty="0" err="1"/>
              <a:t>pathogen.vim</a:t>
            </a:r>
            <a:r>
              <a:rPr kumimoji="1" lang="en" altLang="zh-CN" dirty="0"/>
              <a:t> </a:t>
            </a:r>
            <a:r>
              <a:rPr kumimoji="1" lang="zh-CN" altLang="en-US" dirty="0"/>
              <a:t>已经安装完成，以后安装新的插件，只需要将插件放置到 </a:t>
            </a:r>
            <a:r>
              <a:rPr kumimoji="1" lang="en-US" altLang="zh-CN" dirty="0"/>
              <a:t>~/.</a:t>
            </a:r>
            <a:r>
              <a:rPr kumimoji="1" lang="en" altLang="zh-CN" dirty="0"/>
              <a:t>vim/bundle</a:t>
            </a:r>
          </a:p>
          <a:p>
            <a:r>
              <a:rPr kumimoji="1" lang="zh-CN" altLang="en-US" dirty="0"/>
              <a:t>安装第一个插件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这里选择一个很好用的插件 </a:t>
            </a:r>
            <a:r>
              <a:rPr kumimoji="1" lang="en" altLang="zh-CN" dirty="0" err="1"/>
              <a:t>numbers.vim</a:t>
            </a:r>
            <a:r>
              <a:rPr kumimoji="1" lang="zh-CN" altLang="en" dirty="0"/>
              <a:t>，</a:t>
            </a:r>
            <a:r>
              <a:rPr kumimoji="1" lang="zh-CN" altLang="en-US" dirty="0"/>
              <a:t>可以更好的显示行号，请在 </a:t>
            </a:r>
            <a:r>
              <a:rPr kumimoji="1" lang="en" altLang="zh-CN" dirty="0"/>
              <a:t>shell </a:t>
            </a:r>
            <a:r>
              <a:rPr kumimoji="1" lang="zh-CN" altLang="en-US" dirty="0"/>
              <a:t>中执行</a:t>
            </a:r>
            <a:r>
              <a:rPr kumimoji="1" lang="en-US" altLang="zh-CN" dirty="0"/>
              <a:t>:</a:t>
            </a:r>
          </a:p>
          <a:p>
            <a:endParaRPr kumimoji="1" lang="en-US" altLang="zh-CN" dirty="0"/>
          </a:p>
          <a:p>
            <a:r>
              <a:rPr kumimoji="1" lang="en" altLang="zh-CN" dirty="0"/>
              <a:t>git clone https://</a:t>
            </a:r>
            <a:r>
              <a:rPr kumimoji="1" lang="en" altLang="zh-CN" dirty="0" err="1"/>
              <a:t>github.com</a:t>
            </a:r>
            <a:r>
              <a:rPr kumimoji="1" lang="en" altLang="zh-CN" dirty="0"/>
              <a:t>/myusuf3/</a:t>
            </a:r>
            <a:r>
              <a:rPr kumimoji="1" lang="en" altLang="zh-CN" dirty="0" err="1"/>
              <a:t>numbers.vim.git</a:t>
            </a:r>
            <a:r>
              <a:rPr kumimoji="1" lang="en" altLang="zh-CN" dirty="0"/>
              <a:t> ~/.vim/bundle/numbers</a:t>
            </a:r>
          </a:p>
          <a:p>
            <a:r>
              <a:rPr kumimoji="1" lang="en" altLang="zh-CN" dirty="0"/>
              <a:t>rm -rf ~/.vim/bundle/numbers/.git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20328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:20,30d</a:t>
            </a:r>
            <a:r>
              <a:rPr kumimoji="1" lang="zh-CN" altLang="en-US" dirty="0"/>
              <a:t>删除从</a:t>
            </a:r>
            <a:r>
              <a:rPr kumimoji="1" lang="en-US" altLang="zh-CN" dirty="0"/>
              <a:t>20-30</a:t>
            </a:r>
            <a:r>
              <a:rPr kumimoji="1" lang="zh-CN" altLang="en-US" dirty="0"/>
              <a:t>行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761861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:20,30d</a:t>
            </a:r>
            <a:r>
              <a:rPr kumimoji="1" lang="zh-CN" altLang="en-US" dirty="0"/>
              <a:t>删除从</a:t>
            </a:r>
            <a:r>
              <a:rPr kumimoji="1" lang="en-US" altLang="zh-CN" dirty="0"/>
              <a:t>20-30</a:t>
            </a:r>
            <a:r>
              <a:rPr kumimoji="1" lang="zh-CN" altLang="en-US" dirty="0"/>
              <a:t>行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80900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多文件编辑</a:t>
            </a:r>
          </a:p>
          <a:p>
            <a:endParaRPr kumimoji="1" lang="zh-CN" altLang="en-US" dirty="0"/>
          </a:p>
          <a:p>
            <a:r>
              <a:rPr kumimoji="1" lang="en-US" altLang="zh-CN" dirty="0"/>
              <a:t>1</a:t>
            </a:r>
            <a:r>
              <a:rPr kumimoji="1" lang="zh-CN" altLang="en-US" dirty="0"/>
              <a:t>、使用</a:t>
            </a:r>
            <a:r>
              <a:rPr kumimoji="1" lang="en" altLang="zh-CN" dirty="0"/>
              <a:t>vim</a:t>
            </a:r>
            <a:r>
              <a:rPr kumimoji="1" lang="zh-CN" altLang="en-US" dirty="0"/>
              <a:t>编辑多个文件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      编辑多个文件有两种形式，一种是在进入</a:t>
            </a:r>
            <a:r>
              <a:rPr kumimoji="1" lang="en" altLang="zh-CN" dirty="0"/>
              <a:t>vim</a:t>
            </a:r>
            <a:r>
              <a:rPr kumimoji="1" lang="zh-CN" altLang="en-US" dirty="0"/>
              <a:t>前使用的参数就是多个文件。另一种就是进入</a:t>
            </a:r>
            <a:r>
              <a:rPr kumimoji="1" lang="en" altLang="zh-CN" dirty="0"/>
              <a:t>vim</a:t>
            </a:r>
            <a:r>
              <a:rPr kumimoji="1" lang="zh-CN" altLang="en-US" dirty="0"/>
              <a:t>后再编辑其他的文件。 同时创建两个新文件并编辑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 </a:t>
            </a:r>
            <a:r>
              <a:rPr kumimoji="1" lang="en" altLang="zh-CN" dirty="0"/>
              <a:t>vim 1.txt 2.txt</a:t>
            </a:r>
          </a:p>
          <a:p>
            <a:endParaRPr kumimoji="1" lang="en" altLang="zh-CN" dirty="0"/>
          </a:p>
          <a:p>
            <a:r>
              <a:rPr kumimoji="1" lang="zh-CN" altLang="en-US" dirty="0"/>
              <a:t>默认进入</a:t>
            </a:r>
            <a:r>
              <a:rPr kumimoji="1" lang="en-US" altLang="zh-CN" dirty="0"/>
              <a:t>1.</a:t>
            </a:r>
            <a:r>
              <a:rPr kumimoji="1" lang="en" altLang="zh-CN" dirty="0"/>
              <a:t>txt</a:t>
            </a:r>
            <a:r>
              <a:rPr kumimoji="1" lang="zh-CN" altLang="en-US" dirty="0"/>
              <a:t>文件的编辑界面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    命令行模式下输入 </a:t>
            </a:r>
            <a:r>
              <a:rPr kumimoji="1" lang="en-US" altLang="zh-CN" dirty="0"/>
              <a:t>:</a:t>
            </a:r>
            <a:r>
              <a:rPr kumimoji="1" lang="en" altLang="zh-CN" dirty="0"/>
              <a:t>n </a:t>
            </a:r>
            <a:r>
              <a:rPr kumimoji="1" lang="zh-CN" altLang="en-US" dirty="0"/>
              <a:t>编辑 </a:t>
            </a:r>
            <a:r>
              <a:rPr kumimoji="1" lang="en-US" altLang="zh-CN" dirty="0"/>
              <a:t>2.</a:t>
            </a:r>
            <a:r>
              <a:rPr kumimoji="1" lang="en" altLang="zh-CN" dirty="0"/>
              <a:t>txt </a:t>
            </a:r>
            <a:r>
              <a:rPr kumimoji="1" lang="zh-CN" altLang="en-US" dirty="0"/>
              <a:t>文件，可以加 </a:t>
            </a:r>
            <a:r>
              <a:rPr kumimoji="1" lang="en-US" altLang="zh-CN" dirty="0"/>
              <a:t>! </a:t>
            </a:r>
            <a:r>
              <a:rPr kumimoji="1" lang="zh-CN" altLang="en-US" dirty="0"/>
              <a:t>即 </a:t>
            </a:r>
            <a:r>
              <a:rPr kumimoji="1" lang="en-US" altLang="zh-CN" dirty="0"/>
              <a:t>:</a:t>
            </a:r>
            <a:r>
              <a:rPr kumimoji="1" lang="en" altLang="zh-CN" dirty="0"/>
              <a:t>n! </a:t>
            </a:r>
            <a:r>
              <a:rPr kumimoji="1" lang="zh-CN" altLang="en-US" dirty="0"/>
              <a:t>强制切换，之前一个文件的输入没有保存，仅仅切换到另一个文件</a:t>
            </a:r>
          </a:p>
          <a:p>
            <a:r>
              <a:rPr kumimoji="1" lang="zh-CN" altLang="en-US" dirty="0"/>
              <a:t>    命令行模式下输入 </a:t>
            </a:r>
            <a:r>
              <a:rPr kumimoji="1" lang="en-US" altLang="zh-CN" dirty="0"/>
              <a:t>:</a:t>
            </a:r>
            <a:r>
              <a:rPr kumimoji="1" lang="en" altLang="zh-CN" dirty="0"/>
              <a:t>N </a:t>
            </a:r>
            <a:r>
              <a:rPr kumimoji="1" lang="zh-CN" altLang="en-US" dirty="0"/>
              <a:t>编辑 </a:t>
            </a:r>
            <a:r>
              <a:rPr kumimoji="1" lang="en-US" altLang="zh-CN" dirty="0"/>
              <a:t>1.</a:t>
            </a:r>
            <a:r>
              <a:rPr kumimoji="1" lang="en" altLang="zh-CN" dirty="0"/>
              <a:t>txt </a:t>
            </a:r>
            <a:r>
              <a:rPr kumimoji="1" lang="zh-CN" altLang="en-US" dirty="0"/>
              <a:t>文件，可以加 </a:t>
            </a:r>
            <a:r>
              <a:rPr kumimoji="1" lang="en-US" altLang="zh-CN" dirty="0"/>
              <a:t>! </a:t>
            </a:r>
            <a:r>
              <a:rPr kumimoji="1" lang="zh-CN" altLang="en-US" dirty="0"/>
              <a:t>即 </a:t>
            </a:r>
            <a:r>
              <a:rPr kumimoji="1" lang="en-US" altLang="zh-CN" dirty="0"/>
              <a:t>:</a:t>
            </a:r>
            <a:r>
              <a:rPr kumimoji="1" lang="en" altLang="zh-CN" dirty="0"/>
              <a:t>N! </a:t>
            </a:r>
            <a:r>
              <a:rPr kumimoji="1" lang="zh-CN" altLang="en-US" dirty="0"/>
              <a:t>强制切换，之前文件内的输入没有保存，仅仅是切换到另一个文件</a:t>
            </a:r>
          </a:p>
          <a:p>
            <a:endParaRPr kumimoji="1" lang="zh-CN" altLang="en-US" dirty="0"/>
          </a:p>
          <a:p>
            <a:r>
              <a:rPr kumimoji="1" lang="en-US" altLang="zh-CN" dirty="0"/>
              <a:t>2</a:t>
            </a:r>
            <a:r>
              <a:rPr kumimoji="1" lang="zh-CN" altLang="en-US" dirty="0"/>
              <a:t>、进入</a:t>
            </a:r>
            <a:r>
              <a:rPr kumimoji="1" lang="en" altLang="zh-CN" dirty="0"/>
              <a:t>vim</a:t>
            </a:r>
            <a:r>
              <a:rPr kumimoji="1" lang="zh-CN" altLang="en-US" dirty="0"/>
              <a:t>后打开新文件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    命令行模式下输入</a:t>
            </a:r>
            <a:r>
              <a:rPr kumimoji="1" lang="en-US" altLang="zh-CN" dirty="0"/>
              <a:t>:</a:t>
            </a:r>
            <a:r>
              <a:rPr kumimoji="1" lang="en" altLang="zh-CN" dirty="0"/>
              <a:t>e 3.txt </a:t>
            </a:r>
            <a:r>
              <a:rPr kumimoji="1" lang="zh-CN" altLang="en-US" dirty="0"/>
              <a:t>打开新文件</a:t>
            </a:r>
            <a:r>
              <a:rPr kumimoji="1" lang="en-US" altLang="zh-CN" dirty="0"/>
              <a:t>3.</a:t>
            </a:r>
            <a:r>
              <a:rPr kumimoji="1" lang="en" altLang="zh-CN" dirty="0"/>
              <a:t>txt</a:t>
            </a:r>
          </a:p>
          <a:p>
            <a:r>
              <a:rPr kumimoji="1" lang="en" altLang="zh-CN" dirty="0"/>
              <a:t>    </a:t>
            </a:r>
            <a:r>
              <a:rPr kumimoji="1" lang="zh-CN" altLang="en-US" dirty="0"/>
              <a:t>命令行模式下输入</a:t>
            </a:r>
            <a:r>
              <a:rPr kumimoji="1" lang="en-US" altLang="zh-CN" dirty="0"/>
              <a:t>:</a:t>
            </a:r>
            <a:r>
              <a:rPr kumimoji="1" lang="en" altLang="zh-CN" dirty="0"/>
              <a:t>e# </a:t>
            </a:r>
            <a:r>
              <a:rPr kumimoji="1" lang="zh-CN" altLang="en-US" dirty="0"/>
              <a:t>回到前一个文件</a:t>
            </a:r>
          </a:p>
          <a:p>
            <a:r>
              <a:rPr kumimoji="1" lang="zh-CN" altLang="en-US" dirty="0"/>
              <a:t>    命令行模式下输入</a:t>
            </a:r>
            <a:r>
              <a:rPr kumimoji="1" lang="en-US" altLang="zh-CN" dirty="0"/>
              <a:t>:</a:t>
            </a:r>
            <a:r>
              <a:rPr kumimoji="1" lang="en" altLang="zh-CN" dirty="0"/>
              <a:t>ls</a:t>
            </a:r>
            <a:r>
              <a:rPr kumimoji="1" lang="zh-CN" altLang="en-US" dirty="0"/>
              <a:t>可以列出以前编辑过的文档</a:t>
            </a:r>
          </a:p>
          <a:p>
            <a:r>
              <a:rPr kumimoji="1" lang="zh-CN" altLang="en-US" dirty="0"/>
              <a:t>    命令行模式下输入</a:t>
            </a:r>
            <a:r>
              <a:rPr kumimoji="1" lang="en-US" altLang="zh-CN" dirty="0"/>
              <a:t>:</a:t>
            </a:r>
            <a:r>
              <a:rPr kumimoji="1" lang="en" altLang="zh-CN" dirty="0"/>
              <a:t>b 2.txt</a:t>
            </a:r>
            <a:r>
              <a:rPr kumimoji="1" lang="zh-CN" altLang="en" dirty="0"/>
              <a:t>（</a:t>
            </a:r>
            <a:r>
              <a:rPr kumimoji="1" lang="zh-CN" altLang="en-US" dirty="0"/>
              <a:t>或者编号）可以直接进入文件</a:t>
            </a:r>
            <a:r>
              <a:rPr kumimoji="1" lang="en-US" altLang="zh-CN" dirty="0"/>
              <a:t>2.</a:t>
            </a:r>
            <a:r>
              <a:rPr kumimoji="1" lang="en" altLang="zh-CN" dirty="0"/>
              <a:t>txt</a:t>
            </a:r>
            <a:r>
              <a:rPr kumimoji="1" lang="zh-CN" altLang="en-US" dirty="0"/>
              <a:t>编辑</a:t>
            </a:r>
          </a:p>
          <a:p>
            <a:r>
              <a:rPr kumimoji="1" lang="zh-CN" altLang="en-US" dirty="0"/>
              <a:t>    命令行模式下输入</a:t>
            </a:r>
            <a:r>
              <a:rPr kumimoji="1" lang="en-US" altLang="zh-CN" dirty="0"/>
              <a:t>:</a:t>
            </a:r>
            <a:r>
              <a:rPr kumimoji="1" lang="en" altLang="zh-CN" dirty="0"/>
              <a:t>bd 2.txt</a:t>
            </a:r>
            <a:r>
              <a:rPr kumimoji="1" lang="zh-CN" altLang="en" dirty="0"/>
              <a:t>（</a:t>
            </a:r>
            <a:r>
              <a:rPr kumimoji="1" lang="zh-CN" altLang="en-US" dirty="0"/>
              <a:t>或者编号）可以删除以前编辑过的列表中的文件项目</a:t>
            </a:r>
          </a:p>
          <a:p>
            <a:r>
              <a:rPr kumimoji="1" lang="zh-CN" altLang="en-US" dirty="0"/>
              <a:t>    命令行模式下输入</a:t>
            </a:r>
            <a:r>
              <a:rPr kumimoji="1" lang="en-US" altLang="zh-CN" dirty="0"/>
              <a:t>:</a:t>
            </a:r>
            <a:r>
              <a:rPr kumimoji="1" lang="en" altLang="zh-CN" dirty="0"/>
              <a:t>e! 4.txt</a:t>
            </a:r>
            <a:r>
              <a:rPr kumimoji="1" lang="zh-CN" altLang="en" dirty="0"/>
              <a:t>，</a:t>
            </a:r>
            <a:r>
              <a:rPr kumimoji="1" lang="zh-CN" altLang="en-US" dirty="0"/>
              <a:t>新打开文件</a:t>
            </a:r>
            <a:r>
              <a:rPr kumimoji="1" lang="en-US" altLang="zh-CN" dirty="0"/>
              <a:t>4.</a:t>
            </a:r>
            <a:r>
              <a:rPr kumimoji="1" lang="en" altLang="zh-CN" dirty="0"/>
              <a:t>txt</a:t>
            </a:r>
            <a:r>
              <a:rPr kumimoji="1" lang="zh-CN" altLang="en" dirty="0"/>
              <a:t>，</a:t>
            </a:r>
            <a:r>
              <a:rPr kumimoji="1" lang="zh-CN" altLang="en-US" dirty="0"/>
              <a:t>放弃正在编辑的文件</a:t>
            </a:r>
          </a:p>
          <a:p>
            <a:r>
              <a:rPr kumimoji="1" lang="zh-CN" altLang="en-US" dirty="0"/>
              <a:t>    命令行模式下输入</a:t>
            </a:r>
            <a:r>
              <a:rPr kumimoji="1" lang="en-US" altLang="zh-CN" dirty="0"/>
              <a:t>:</a:t>
            </a:r>
            <a:r>
              <a:rPr kumimoji="1" lang="en" altLang="zh-CN" dirty="0"/>
              <a:t>f </a:t>
            </a:r>
            <a:r>
              <a:rPr kumimoji="1" lang="zh-CN" altLang="en-US" dirty="0"/>
              <a:t>显示正在编辑的文件名</a:t>
            </a:r>
          </a:p>
          <a:p>
            <a:r>
              <a:rPr kumimoji="1" lang="zh-CN" altLang="en-US" dirty="0"/>
              <a:t>    命令行模式下输入</a:t>
            </a:r>
            <a:r>
              <a:rPr kumimoji="1" lang="en-US" altLang="zh-CN" dirty="0"/>
              <a:t>:</a:t>
            </a:r>
            <a:r>
              <a:rPr kumimoji="1" lang="en" altLang="zh-CN" dirty="0"/>
              <a:t>f </a:t>
            </a:r>
            <a:r>
              <a:rPr kumimoji="1" lang="en" altLang="zh-CN" dirty="0" err="1"/>
              <a:t>new.txt</a:t>
            </a:r>
            <a:r>
              <a:rPr kumimoji="1" lang="zh-CN" altLang="en" dirty="0"/>
              <a:t>，</a:t>
            </a:r>
            <a:r>
              <a:rPr kumimoji="1" lang="zh-CN" altLang="en-US" dirty="0"/>
              <a:t>改变正在编辑的文件名字为</a:t>
            </a:r>
            <a:r>
              <a:rPr kumimoji="1" lang="en" altLang="zh-CN" dirty="0" err="1"/>
              <a:t>new.txt</a:t>
            </a:r>
            <a:endParaRPr kumimoji="1" lang="en" altLang="zh-CN" dirty="0"/>
          </a:p>
          <a:p>
            <a:endParaRPr kumimoji="1" lang="en" altLang="zh-CN" dirty="0"/>
          </a:p>
          <a:p>
            <a:r>
              <a:rPr kumimoji="1" lang="en" altLang="zh-CN" dirty="0"/>
              <a:t>3</a:t>
            </a:r>
            <a:r>
              <a:rPr kumimoji="1" lang="zh-CN" altLang="en" dirty="0"/>
              <a:t>、</a:t>
            </a:r>
            <a:r>
              <a:rPr kumimoji="1" lang="zh-CN" altLang="en-US" dirty="0"/>
              <a:t>恢复文件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      如果因为断电等原因造成文档没有保存，可以采用恢复方式，</a:t>
            </a:r>
            <a:r>
              <a:rPr kumimoji="1" lang="en" altLang="zh-CN" dirty="0"/>
              <a:t>vim -r</a:t>
            </a:r>
            <a:r>
              <a:rPr kumimoji="1" lang="zh-CN" altLang="en-US" dirty="0"/>
              <a:t>进入文档后，输入</a:t>
            </a:r>
            <a:r>
              <a:rPr kumimoji="1" lang="en-US" altLang="zh-CN" dirty="0"/>
              <a:t>:</a:t>
            </a:r>
            <a:r>
              <a:rPr kumimoji="1" lang="en" altLang="zh-CN" dirty="0" err="1"/>
              <a:t>ewcover</a:t>
            </a:r>
            <a:r>
              <a:rPr kumimoji="1" lang="en" altLang="zh-CN" dirty="0"/>
              <a:t> 1.txt</a:t>
            </a:r>
            <a:r>
              <a:rPr kumimoji="1" lang="zh-CN" altLang="en-US" dirty="0"/>
              <a:t>来恢复</a:t>
            </a:r>
          </a:p>
          <a:p>
            <a:endParaRPr kumimoji="1" lang="zh-CN" altLang="en-US" dirty="0"/>
          </a:p>
          <a:p>
            <a:r>
              <a:rPr kumimoji="1" lang="en" altLang="zh-CN" dirty="0"/>
              <a:t>vim -r 1.txt</a:t>
            </a:r>
          </a:p>
          <a:p>
            <a:endParaRPr kumimoji="1" lang="en" altLang="zh-CN" dirty="0"/>
          </a:p>
          <a:p>
            <a:r>
              <a:rPr kumimoji="1" lang="en" altLang="zh-CN" dirty="0"/>
              <a:t>————————————————</a:t>
            </a:r>
          </a:p>
          <a:p>
            <a:endParaRPr kumimoji="1" lang="en" altLang="zh-CN" dirty="0"/>
          </a:p>
          <a:p>
            <a:r>
              <a:rPr kumimoji="1" lang="zh-CN" altLang="en-US" dirty="0"/>
              <a:t>版权声明：本文为</a:t>
            </a:r>
            <a:r>
              <a:rPr kumimoji="1" lang="en" altLang="zh-CN" dirty="0"/>
              <a:t>CSDN</a:t>
            </a:r>
            <a:r>
              <a:rPr kumimoji="1" lang="zh-CN" altLang="en-US" dirty="0"/>
              <a:t>博主「头脑灵活的胖子」的原创文章，遵循 </a:t>
            </a:r>
            <a:r>
              <a:rPr kumimoji="1" lang="en" altLang="zh-CN" dirty="0"/>
              <a:t>CC 4.0 BY-SA </a:t>
            </a:r>
            <a:r>
              <a:rPr kumimoji="1" lang="zh-CN" altLang="en-US" dirty="0"/>
              <a:t>版权协议，转载请附上原文出处链接及本声明。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原文链接：</a:t>
            </a:r>
            <a:r>
              <a:rPr kumimoji="1" lang="en" altLang="zh-CN" dirty="0"/>
              <a:t>https://</a:t>
            </a:r>
            <a:r>
              <a:rPr kumimoji="1" lang="en" altLang="zh-CN" dirty="0" err="1"/>
              <a:t>blog.csdn.net</a:t>
            </a:r>
            <a:r>
              <a:rPr kumimoji="1" lang="en" altLang="zh-CN" dirty="0"/>
              <a:t>/qq_30123335/article/details/83375365</a:t>
            </a:r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32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876736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注意是</a:t>
            </a:r>
            <a:r>
              <a:rPr kumimoji="1" lang="en-US" altLang="zh-CN" dirty="0" err="1"/>
              <a:t>ctrl+v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35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1032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首先是进入和退出 </a:t>
            </a:r>
            <a:endParaRPr kumimoji="1" lang="en-US" altLang="zh-CN" dirty="0"/>
          </a:p>
          <a:p>
            <a:r>
              <a:rPr kumimoji="1" lang="en-US" altLang="zh-CN" dirty="0"/>
              <a:t>Vi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r>
              <a:rPr kumimoji="1" lang="zh-CN" altLang="en-US" dirty="0"/>
              <a:t>进去 然后</a:t>
            </a:r>
            <a:r>
              <a:rPr kumimoji="1" lang="en-US" altLang="zh-CN" dirty="0"/>
              <a:t>:q </a:t>
            </a:r>
            <a:r>
              <a:rPr kumimoji="1" lang="zh-CN" altLang="en-US" dirty="0"/>
              <a:t>退出</a:t>
            </a:r>
            <a:endParaRPr kumimoji="1" lang="en-US" altLang="zh-CN" dirty="0"/>
          </a:p>
          <a:p>
            <a:r>
              <a:rPr kumimoji="1" lang="en-US" altLang="zh-CN" dirty="0"/>
              <a:t>Vi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abc.txt</a:t>
            </a:r>
            <a:endParaRPr kumimoji="1" lang="en-US" altLang="zh-CN" dirty="0"/>
          </a:p>
          <a:p>
            <a:r>
              <a:rPr kumimoji="1" lang="zh-CN" altLang="en-US" dirty="0"/>
              <a:t>进去 使用</a:t>
            </a:r>
            <a:r>
              <a:rPr kumimoji="1" lang="en-US" altLang="zh-CN" dirty="0" err="1"/>
              <a:t>i</a:t>
            </a:r>
            <a:r>
              <a:rPr kumimoji="1" lang="zh-CN" altLang="en-US" dirty="0"/>
              <a:t>注意 </a:t>
            </a:r>
            <a:r>
              <a:rPr kumimoji="1" lang="en-US" altLang="zh-CN" dirty="0"/>
              <a:t>insert</a:t>
            </a:r>
            <a:r>
              <a:rPr kumimoji="1" lang="zh-CN" altLang="en-US" dirty="0"/>
              <a:t>状态把这个当成一个记事本 </a:t>
            </a:r>
            <a:endParaRPr kumimoji="1" lang="en-US" altLang="zh-CN" dirty="0"/>
          </a:p>
          <a:p>
            <a:r>
              <a:rPr kumimoji="1" lang="zh-CN" altLang="en-US" dirty="0"/>
              <a:t>然后</a:t>
            </a:r>
            <a:r>
              <a:rPr kumimoji="1" lang="en-US" altLang="zh-CN" dirty="0"/>
              <a:t>esc</a:t>
            </a:r>
            <a:r>
              <a:rPr kumimoji="1" lang="zh-CN" altLang="en-US" dirty="0"/>
              <a:t>退出 插入模式 然后</a:t>
            </a:r>
            <a:r>
              <a:rPr kumimoji="1" lang="en-US" altLang="zh-CN" dirty="0"/>
              <a:t>:</a:t>
            </a:r>
            <a:r>
              <a:rPr kumimoji="1" lang="en-US" altLang="zh-CN" dirty="0" err="1"/>
              <a:t>wq</a:t>
            </a:r>
            <a:r>
              <a:rPr kumimoji="1" lang="en-US" altLang="zh-CN" dirty="0"/>
              <a:t> </a:t>
            </a:r>
            <a:r>
              <a:rPr kumimoji="1" lang="zh-CN" altLang="en-US" dirty="0"/>
              <a:t>退出 </a:t>
            </a:r>
            <a:endParaRPr kumimoji="1" lang="en-US" altLang="zh-CN" dirty="0"/>
          </a:p>
          <a:p>
            <a:r>
              <a:rPr kumimoji="1" lang="zh-CN" altLang="en-US" dirty="0"/>
              <a:t>这样就完成了 基本的编辑 再次打开文件</a:t>
            </a:r>
            <a:endParaRPr kumimoji="1" lang="en-US" altLang="zh-CN" dirty="0"/>
          </a:p>
          <a:p>
            <a:r>
              <a:rPr kumimoji="1" lang="zh-CN" altLang="en-US" dirty="0"/>
              <a:t>然后编辑</a:t>
            </a:r>
            <a:r>
              <a:rPr kumimoji="1" lang="en-US" altLang="zh-CN" dirty="0"/>
              <a:t>I</a:t>
            </a:r>
            <a:r>
              <a:rPr kumimoji="1" lang="zh-CN" altLang="en-US" dirty="0"/>
              <a:t> 修改</a:t>
            </a:r>
            <a:endParaRPr kumimoji="1" lang="en-US" altLang="zh-CN" dirty="0"/>
          </a:p>
          <a:p>
            <a:r>
              <a:rPr kumimoji="1" lang="zh-CN" altLang="en-US" dirty="0"/>
              <a:t>然后再退出 </a:t>
            </a:r>
            <a:endParaRPr kumimoji="1" lang="en-US" altLang="zh-CN" dirty="0"/>
          </a:p>
          <a:p>
            <a:r>
              <a:rPr kumimoji="1" lang="zh-CN" altLang="en-US" dirty="0"/>
              <a:t>就这样 可以把</a:t>
            </a:r>
            <a:r>
              <a:rPr kumimoji="1" lang="en-US" altLang="zh-CN" dirty="0"/>
              <a:t>vi</a:t>
            </a:r>
            <a:r>
              <a:rPr kumimoji="1" lang="zh-CN" altLang="en-US" dirty="0"/>
              <a:t>当成一个记事本使用了 </a:t>
            </a:r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54429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:n1,n2 w [filename]          </a:t>
            </a:r>
            <a:r>
              <a:rPr lang="zh-CN" altLang="en-US" dirty="0"/>
              <a:t>将</a:t>
            </a:r>
            <a:r>
              <a:rPr lang="en" altLang="zh-CN" dirty="0"/>
              <a:t>n1</a:t>
            </a:r>
            <a:r>
              <a:rPr lang="zh-CN" altLang="en-US" dirty="0"/>
              <a:t>到</a:t>
            </a:r>
            <a:r>
              <a:rPr lang="en" altLang="zh-CN" dirty="0"/>
              <a:t>n2</a:t>
            </a:r>
            <a:r>
              <a:rPr lang="zh-CN" altLang="en-US" dirty="0"/>
              <a:t>行的内容保存到名为</a:t>
            </a:r>
            <a:r>
              <a:rPr lang="en" altLang="zh-CN" dirty="0"/>
              <a:t>filename</a:t>
            </a:r>
            <a:r>
              <a:rPr lang="zh-CN" altLang="en-US" dirty="0"/>
              <a:t>的文件中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37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103113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打开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vimrc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文件 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</a:t>
            </a:r>
            <a:r>
              <a:rPr lang="en" altLang="zh-CN" dirty="0"/>
              <a:t> ~/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vimrc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#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在文件末尾加上以下代码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 </a:t>
            </a:r>
            <a:r>
              <a:rPr lang="en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tabstop</a:t>
            </a:r>
            <a:r>
              <a:rPr lang="en" altLang="zh-CN" dirty="0"/>
              <a:t>=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:set </a:t>
            </a:r>
            <a:r>
              <a:rPr lang="en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shiftwidth</a:t>
            </a:r>
            <a:r>
              <a:rPr lang="en" altLang="zh-CN" dirty="0"/>
              <a:t>=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:set </a:t>
            </a:r>
            <a:r>
              <a:rPr lang="en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expandtab</a:t>
            </a:r>
            <a:r>
              <a:rPr lang="e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# 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保存，退出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r>
              <a:rPr lang="en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wq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38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24962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File</a:t>
            </a:r>
          </a:p>
          <a:p>
            <a:r>
              <a:rPr kumimoji="1" lang="zh-CN" altLang="en-US" dirty="0"/>
              <a:t>完整位置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39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321602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CN" dirty="0"/>
              <a:t>https://</a:t>
            </a:r>
            <a:r>
              <a:rPr kumimoji="1" lang="en" altLang="zh-CN" dirty="0" err="1"/>
              <a:t>blog.csdn.net</a:t>
            </a:r>
            <a:r>
              <a:rPr kumimoji="1" lang="en" altLang="zh-CN" dirty="0"/>
              <a:t>/</a:t>
            </a:r>
            <a:r>
              <a:rPr kumimoji="1" lang="en" altLang="zh-CN" dirty="0" err="1"/>
              <a:t>smstong</a:t>
            </a:r>
            <a:r>
              <a:rPr kumimoji="1" lang="en" altLang="zh-CN" dirty="0"/>
              <a:t>/article/details/51228062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44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691537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CN" dirty="0"/>
              <a:t>https://</a:t>
            </a:r>
            <a:r>
              <a:rPr kumimoji="1" lang="en" altLang="zh-CN" dirty="0" err="1"/>
              <a:t>www.cnblogs.com</a:t>
            </a:r>
            <a:r>
              <a:rPr kumimoji="1" lang="en" altLang="zh-CN" dirty="0"/>
              <a:t>/</a:t>
            </a:r>
            <a:r>
              <a:rPr kumimoji="1" lang="en" altLang="zh-CN" dirty="0" err="1"/>
              <a:t>awakenedy</a:t>
            </a:r>
            <a:r>
              <a:rPr kumimoji="1" lang="en" altLang="zh-CN" dirty="0"/>
              <a:t>/p/9722361.html</a:t>
            </a:r>
          </a:p>
          <a:p>
            <a:endParaRPr kumimoji="1" lang="en" altLang="zh-CN" dirty="0"/>
          </a:p>
          <a:p>
            <a:r>
              <a:rPr kumimoji="1" lang="zh-CN" altLang="en" dirty="0"/>
              <a:t>配合</a:t>
            </a:r>
            <a:r>
              <a:rPr kumimoji="1" lang="en-US" altLang="zh-CN" dirty="0" err="1"/>
              <a:t>js</a:t>
            </a:r>
            <a:r>
              <a:rPr kumimoji="1" lang="zh-CN" altLang="en-US" dirty="0"/>
              <a:t>自动刷新可以走起来了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45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4311841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:</a:t>
            </a:r>
            <a:r>
              <a:rPr lang="en" altLang="zh-CN" dirty="0" err="1"/>
              <a:t>arg</a:t>
            </a:r>
            <a:r>
              <a:rPr lang="en" altLang="zh-CN" dirty="0"/>
              <a:t> to show the files in your current </a:t>
            </a:r>
            <a:r>
              <a:rPr lang="en" altLang="zh-CN" dirty="0" err="1"/>
              <a:t>arglist</a:t>
            </a:r>
            <a:endParaRPr lang="en" altLang="zh-CN" dirty="0"/>
          </a:p>
          <a:p>
            <a:r>
              <a:rPr lang="en" altLang="zh-CN" dirty="0"/>
              <a:t>:</a:t>
            </a:r>
            <a:r>
              <a:rPr lang="en" altLang="zh-CN" dirty="0" err="1"/>
              <a:t>argdo</a:t>
            </a:r>
            <a:r>
              <a:rPr lang="en" altLang="zh-CN" dirty="0"/>
              <a:t> to run a command on your </a:t>
            </a:r>
            <a:r>
              <a:rPr lang="en" altLang="zh-CN" dirty="0" err="1"/>
              <a:t>arglist</a:t>
            </a:r>
            <a:endParaRPr lang="en" altLang="zh-CN" dirty="0"/>
          </a:p>
          <a:p>
            <a:r>
              <a:rPr lang="en" altLang="zh-CN" dirty="0"/>
              <a:t>:</a:t>
            </a:r>
            <a:r>
              <a:rPr lang="en" altLang="zh-CN" dirty="0" err="1"/>
              <a:t>argadd</a:t>
            </a:r>
            <a:r>
              <a:rPr lang="en" altLang="zh-CN" dirty="0"/>
              <a:t> or :</a:t>
            </a:r>
            <a:r>
              <a:rPr lang="en" altLang="zh-CN" dirty="0" err="1"/>
              <a:t>arga</a:t>
            </a:r>
            <a:r>
              <a:rPr lang="en" altLang="zh-CN" dirty="0"/>
              <a:t> to add files to your </a:t>
            </a:r>
            <a:r>
              <a:rPr lang="en" altLang="zh-CN" dirty="0" err="1"/>
              <a:t>arglist</a:t>
            </a:r>
            <a:endParaRPr lang="en" altLang="zh-CN" dirty="0"/>
          </a:p>
          <a:p>
            <a:r>
              <a:rPr lang="en" altLang="zh-CN" dirty="0"/>
              <a:t>:</a:t>
            </a:r>
            <a:r>
              <a:rPr lang="en" altLang="zh-CN" dirty="0" err="1"/>
              <a:t>argdelete</a:t>
            </a:r>
            <a:r>
              <a:rPr lang="en" altLang="zh-CN" dirty="0"/>
              <a:t> or :</a:t>
            </a:r>
            <a:r>
              <a:rPr lang="en" altLang="zh-CN" dirty="0" err="1"/>
              <a:t>argd</a:t>
            </a:r>
            <a:r>
              <a:rPr lang="en" altLang="zh-CN" dirty="0"/>
              <a:t> to remove files from your </a:t>
            </a:r>
            <a:r>
              <a:rPr lang="en" altLang="zh-CN" dirty="0" err="1"/>
              <a:t>arglist</a:t>
            </a:r>
            <a:endParaRPr lang="en" altLang="zh-CN" dirty="0"/>
          </a:p>
          <a:p>
            <a:r>
              <a:rPr lang="en" altLang="zh-CN" dirty="0"/>
              <a:t>:</a:t>
            </a:r>
            <a:r>
              <a:rPr lang="en" altLang="zh-CN" dirty="0" err="1"/>
              <a:t>argdo</a:t>
            </a:r>
            <a:r>
              <a:rPr lang="en" altLang="zh-CN" dirty="0"/>
              <a:t> update to save all changes to your </a:t>
            </a:r>
            <a:r>
              <a:rPr lang="en" altLang="zh-CN" dirty="0" err="1"/>
              <a:t>arglist</a:t>
            </a:r>
            <a:endParaRPr lang="en" altLang="zh-CN" dirty="0"/>
          </a:p>
          <a:p>
            <a:r>
              <a:rPr lang="en" altLang="zh-CN" dirty="0"/>
              <a:t>:</a:t>
            </a:r>
            <a:r>
              <a:rPr lang="en" altLang="zh-CN" dirty="0" err="1"/>
              <a:t>argdo</a:t>
            </a:r>
            <a:r>
              <a:rPr lang="en" altLang="zh-CN" dirty="0"/>
              <a:t> undo to undo changes to your </a:t>
            </a:r>
            <a:r>
              <a:rPr lang="en" altLang="zh-CN" dirty="0" err="1"/>
              <a:t>arglist</a:t>
            </a:r>
            <a:endParaRPr lang="en" altLang="zh-CN" dirty="0"/>
          </a:p>
          <a:p>
            <a:endParaRPr kumimoji="1" lang="en-US" altLang="zh-CN" dirty="0"/>
          </a:p>
          <a:p>
            <a:endParaRPr kumimoji="1" lang="en-US" altLang="zh-CN"/>
          </a:p>
          <a:p>
            <a:r>
              <a:rPr kumimoji="1" lang="zh-CN" altLang="en-US"/>
              <a:t>假定</a:t>
            </a:r>
            <a:r>
              <a:rPr kumimoji="1" lang="zh-CN" altLang="en-US" dirty="0"/>
              <a:t>你有个变量名为 </a:t>
            </a:r>
            <a:r>
              <a:rPr kumimoji="1" lang="en-US" altLang="zh-CN" dirty="0"/>
              <a:t>"</a:t>
            </a:r>
            <a:r>
              <a:rPr kumimoji="1" lang="en" altLang="zh-CN" dirty="0" err="1"/>
              <a:t>x_cnt</a:t>
            </a:r>
            <a:r>
              <a:rPr kumimoji="1" lang="en" altLang="zh-CN" dirty="0"/>
              <a:t>" </a:t>
            </a:r>
            <a:r>
              <a:rPr kumimoji="1" lang="zh-CN" altLang="en-US" dirty="0"/>
              <a:t>而你要把他改为 </a:t>
            </a:r>
            <a:r>
              <a:rPr kumimoji="1" lang="en-US" altLang="zh-CN" dirty="0"/>
              <a:t>"</a:t>
            </a:r>
            <a:r>
              <a:rPr kumimoji="1" lang="en" altLang="zh-CN" dirty="0" err="1"/>
              <a:t>x_counter</a:t>
            </a:r>
            <a:r>
              <a:rPr kumimoji="1" lang="en" altLang="zh-CN" dirty="0"/>
              <a:t>"</a:t>
            </a:r>
            <a:r>
              <a:rPr kumimoji="1" lang="zh-CN" altLang="en" dirty="0"/>
              <a:t>。</a:t>
            </a:r>
            <a:r>
              <a:rPr kumimoji="1" lang="zh-CN" altLang="en-US" dirty="0"/>
              <a:t>这个变量在多个 </a:t>
            </a:r>
            <a:r>
              <a:rPr kumimoji="1" lang="en" altLang="zh-CN" dirty="0"/>
              <a:t>C </a:t>
            </a:r>
            <a:r>
              <a:rPr kumimoji="1" lang="zh-CN" altLang="en-US" dirty="0"/>
              <a:t>文件都 </a:t>
            </a:r>
          </a:p>
          <a:p>
            <a:r>
              <a:rPr kumimoji="1" lang="zh-CN" altLang="en-US" dirty="0"/>
              <a:t>被用到了。你需要在所有文件中作此改动。你得这么做。 </a:t>
            </a:r>
          </a:p>
          <a:p>
            <a:r>
              <a:rPr kumimoji="1" lang="zh-CN" altLang="en-US" dirty="0"/>
              <a:t>   把所有相关文件放进参数列表</a:t>
            </a:r>
            <a:r>
              <a:rPr kumimoji="1" lang="en-US" altLang="zh-CN" dirty="0"/>
              <a:t>: &gt; 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    :</a:t>
            </a:r>
            <a:r>
              <a:rPr kumimoji="1" lang="en" altLang="zh-CN" dirty="0" err="1"/>
              <a:t>args</a:t>
            </a:r>
            <a:r>
              <a:rPr kumimoji="1" lang="en" altLang="zh-CN" dirty="0"/>
              <a:t> *.c </a:t>
            </a:r>
          </a:p>
          <a:p>
            <a:r>
              <a:rPr kumimoji="1" lang="en" altLang="zh-CN" dirty="0"/>
              <a:t>&lt; </a:t>
            </a:r>
          </a:p>
          <a:p>
            <a:r>
              <a:rPr kumimoji="1" lang="zh-CN" altLang="en-US" dirty="0"/>
              <a:t>这个命令会找到所有的 </a:t>
            </a:r>
            <a:r>
              <a:rPr kumimoji="1" lang="en" altLang="zh-CN" dirty="0"/>
              <a:t>C </a:t>
            </a:r>
            <a:r>
              <a:rPr kumimoji="1" lang="zh-CN" altLang="en-US" dirty="0"/>
              <a:t>文件并编辑其中的第一个。现在你可以对所有这些文件执行 </a:t>
            </a:r>
          </a:p>
          <a:p>
            <a:r>
              <a:rPr kumimoji="1" lang="zh-CN" altLang="en-US" dirty="0"/>
              <a:t>置换命令</a:t>
            </a:r>
            <a:r>
              <a:rPr kumimoji="1" lang="en-US" altLang="zh-CN" dirty="0"/>
              <a:t>: &gt; </a:t>
            </a:r>
          </a:p>
          <a:p>
            <a:endParaRPr kumimoji="1" lang="en-US" altLang="zh-CN" dirty="0"/>
          </a:p>
          <a:p>
            <a:r>
              <a:rPr kumimoji="1" lang="en-US" altLang="zh-CN" dirty="0" err="1"/>
              <a:t>args</a:t>
            </a:r>
            <a:r>
              <a:rPr kumimoji="1" lang="en-US" altLang="zh-CN" dirty="0"/>
              <a:t> */*.</a:t>
            </a:r>
            <a:r>
              <a:rPr kumimoji="1" lang="en-US" altLang="zh-CN" dirty="0" err="1"/>
              <a:t>srt</a:t>
            </a:r>
            <a:r>
              <a:rPr kumimoji="1" lang="en-US" altLang="zh-CN" dirty="0"/>
              <a:t>. </a:t>
            </a:r>
            <a:r>
              <a:rPr kumimoji="1" lang="zh-CN" altLang="en-US" dirty="0"/>
              <a:t> 一层文件夹下的</a:t>
            </a:r>
            <a:r>
              <a:rPr kumimoji="1" lang="en-US" altLang="zh-CN" dirty="0" err="1"/>
              <a:t>srt</a:t>
            </a:r>
            <a:endParaRPr kumimoji="1" lang="en-US" altLang="zh-CN" dirty="0"/>
          </a:p>
          <a:p>
            <a:r>
              <a:rPr kumimoji="1" lang="en-US" altLang="zh-CN" dirty="0" err="1"/>
              <a:t>args</a:t>
            </a:r>
            <a:r>
              <a:rPr kumimoji="1" lang="zh-CN" altLang="en-US" dirty="0"/>
              <a:t> **</a:t>
            </a:r>
            <a:r>
              <a:rPr kumimoji="1" lang="en-US" altLang="zh-CN" dirty="0"/>
              <a:t>/</a:t>
            </a:r>
            <a:r>
              <a:rPr kumimoji="1" lang="zh-CN" altLang="en-US" dirty="0"/>
              <a:t>*</a:t>
            </a:r>
            <a:r>
              <a:rPr kumimoji="1" lang="en-US" altLang="zh-CN" dirty="0"/>
              <a:t>.</a:t>
            </a:r>
            <a:r>
              <a:rPr kumimoji="1" lang="en-US" altLang="zh-CN" dirty="0" err="1"/>
              <a:t>srt</a:t>
            </a:r>
            <a:r>
              <a:rPr kumimoji="1" lang="zh-CN" altLang="en-US" dirty="0"/>
              <a:t> 包括递归文件夹下的</a:t>
            </a:r>
            <a:r>
              <a:rPr kumimoji="1" lang="en-US" altLang="zh-CN" dirty="0" err="1"/>
              <a:t>srt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 err="1"/>
              <a:t>args</a:t>
            </a:r>
            <a:r>
              <a:rPr kumimoji="1" lang="zh-CN" altLang="en-US" dirty="0"/>
              <a:t>列出所有</a:t>
            </a:r>
            <a:r>
              <a:rPr kumimoji="1" lang="en-US" altLang="zh-CN" dirty="0" err="1"/>
              <a:t>args</a:t>
            </a:r>
            <a:endParaRPr kumimoji="1" lang="en-US" altLang="zh-CN" dirty="0"/>
          </a:p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47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03016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" altLang="zh-CN" dirty="0"/>
          </a:p>
          <a:p>
            <a:r>
              <a:rPr kumimoji="1" lang="en" altLang="zh-CN" dirty="0"/>
              <a:t>    :</a:t>
            </a:r>
            <a:r>
              <a:rPr kumimoji="1" lang="en" altLang="zh-CN" dirty="0" err="1"/>
              <a:t>argdo</a:t>
            </a:r>
            <a:r>
              <a:rPr kumimoji="1" lang="en" altLang="zh-CN" dirty="0"/>
              <a:t> %s/&lt;</a:t>
            </a:r>
            <a:r>
              <a:rPr kumimoji="1" lang="en" altLang="zh-CN" dirty="0" err="1"/>
              <a:t>x_cnt</a:t>
            </a:r>
            <a:r>
              <a:rPr kumimoji="1" lang="en" altLang="zh-CN" dirty="0"/>
              <a:t>&gt;/</a:t>
            </a:r>
            <a:r>
              <a:rPr kumimoji="1" lang="en" altLang="zh-CN" dirty="0" err="1"/>
              <a:t>x_counter</a:t>
            </a:r>
            <a:r>
              <a:rPr kumimoji="1" lang="en" altLang="zh-CN" dirty="0"/>
              <a:t>/</a:t>
            </a:r>
            <a:r>
              <a:rPr kumimoji="1" lang="en" altLang="zh-CN" dirty="0" err="1"/>
              <a:t>ge</a:t>
            </a:r>
            <a:r>
              <a:rPr kumimoji="1" lang="en" altLang="zh-CN" dirty="0"/>
              <a:t> | update </a:t>
            </a:r>
          </a:p>
          <a:p>
            <a:endParaRPr kumimoji="1" lang="en" altLang="zh-CN" dirty="0"/>
          </a:p>
          <a:p>
            <a:r>
              <a:rPr kumimoji="1" lang="zh-CN" altLang="en-US" dirty="0"/>
              <a:t>命令 </a:t>
            </a:r>
            <a:r>
              <a:rPr kumimoji="1" lang="en-US" altLang="zh-CN" dirty="0"/>
              <a:t>":</a:t>
            </a:r>
            <a:r>
              <a:rPr kumimoji="1" lang="en" altLang="zh-CN" dirty="0" err="1"/>
              <a:t>argdo</a:t>
            </a:r>
            <a:r>
              <a:rPr kumimoji="1" lang="en" altLang="zh-CN" dirty="0"/>
              <a:t>" </a:t>
            </a:r>
            <a:r>
              <a:rPr kumimoji="1" lang="zh-CN" altLang="en-US" dirty="0"/>
              <a:t>把另一个命令当作其参数。而后者将对参数列表内所有的文件执行。 </a:t>
            </a:r>
          </a:p>
          <a:p>
            <a:r>
              <a:rPr kumimoji="1" lang="zh-CN" altLang="en-US" dirty="0"/>
              <a:t>   作为参数的替换命令 </a:t>
            </a:r>
            <a:r>
              <a:rPr kumimoji="1" lang="en-US" altLang="zh-CN" dirty="0"/>
              <a:t>"%</a:t>
            </a:r>
            <a:r>
              <a:rPr kumimoji="1" lang="en" altLang="zh-CN" dirty="0"/>
              <a:t>s" </a:t>
            </a:r>
            <a:r>
              <a:rPr kumimoji="1" lang="zh-CN" altLang="en-US" dirty="0"/>
              <a:t>作用于所有文本行。它用 </a:t>
            </a:r>
            <a:r>
              <a:rPr kumimoji="1" lang="en-US" altLang="zh-CN" dirty="0"/>
              <a:t>"\&lt;</a:t>
            </a:r>
            <a:r>
              <a:rPr kumimoji="1" lang="en" altLang="zh-CN" dirty="0" err="1"/>
              <a:t>x_cnt</a:t>
            </a:r>
            <a:r>
              <a:rPr kumimoji="1" lang="en" altLang="zh-CN" dirty="0"/>
              <a:t>\&gt;" </a:t>
            </a:r>
            <a:r>
              <a:rPr kumimoji="1" lang="zh-CN" altLang="en-US" dirty="0"/>
              <a:t>来查找 </a:t>
            </a:r>
          </a:p>
          <a:p>
            <a:r>
              <a:rPr kumimoji="1" lang="en-US" altLang="zh-CN" dirty="0"/>
              <a:t>"</a:t>
            </a:r>
            <a:r>
              <a:rPr kumimoji="1" lang="en" altLang="zh-CN" dirty="0" err="1"/>
              <a:t>x_cnt</a:t>
            </a:r>
            <a:r>
              <a:rPr kumimoji="1" lang="en" altLang="zh-CN" dirty="0"/>
              <a:t>"</a:t>
            </a:r>
            <a:r>
              <a:rPr kumimoji="1" lang="zh-CN" altLang="en" dirty="0"/>
              <a:t>。 </a:t>
            </a:r>
            <a:r>
              <a:rPr kumimoji="1" lang="en" altLang="zh-CN" dirty="0"/>
              <a:t>"\&lt;" </a:t>
            </a:r>
            <a:r>
              <a:rPr kumimoji="1" lang="zh-CN" altLang="en-US" dirty="0"/>
              <a:t>和 </a:t>
            </a:r>
            <a:r>
              <a:rPr kumimoji="1" lang="en-US" altLang="zh-CN" dirty="0"/>
              <a:t>"\&gt;" </a:t>
            </a:r>
            <a:r>
              <a:rPr kumimoji="1" lang="zh-CN" altLang="en-US" dirty="0"/>
              <a:t>用来指定仅匹配那些完整的词，而不是 </a:t>
            </a:r>
            <a:r>
              <a:rPr kumimoji="1" lang="en-US" altLang="zh-CN" dirty="0"/>
              <a:t>"</a:t>
            </a:r>
            <a:r>
              <a:rPr kumimoji="1" lang="en" altLang="zh-CN" dirty="0" err="1"/>
              <a:t>px_cnt</a:t>
            </a:r>
            <a:r>
              <a:rPr kumimoji="1" lang="en" altLang="zh-CN" dirty="0"/>
              <a:t>" </a:t>
            </a:r>
            <a:r>
              <a:rPr kumimoji="1" lang="zh-CN" altLang="en-US" dirty="0"/>
              <a:t>或 </a:t>
            </a:r>
          </a:p>
          <a:p>
            <a:r>
              <a:rPr kumimoji="1" lang="en-US" altLang="zh-CN" dirty="0"/>
              <a:t>"</a:t>
            </a:r>
            <a:r>
              <a:rPr kumimoji="1" lang="en" altLang="zh-CN" dirty="0"/>
              <a:t>x_cnt2"</a:t>
            </a:r>
            <a:r>
              <a:rPr kumimoji="1" lang="zh-CN" altLang="en" dirty="0"/>
              <a:t>。 </a:t>
            </a:r>
          </a:p>
          <a:p>
            <a:r>
              <a:rPr kumimoji="1" lang="zh-CN" altLang="en" dirty="0"/>
              <a:t>   </a:t>
            </a:r>
            <a:r>
              <a:rPr kumimoji="1" lang="zh-CN" altLang="en-US" dirty="0"/>
              <a:t>替换命令的标记中包含 </a:t>
            </a:r>
            <a:r>
              <a:rPr kumimoji="1" lang="en-US" altLang="zh-CN" dirty="0"/>
              <a:t>"</a:t>
            </a:r>
            <a:r>
              <a:rPr kumimoji="1" lang="en" altLang="zh-CN" dirty="0"/>
              <a:t>g"</a:t>
            </a:r>
            <a:r>
              <a:rPr kumimoji="1" lang="zh-CN" altLang="en" dirty="0"/>
              <a:t>，</a:t>
            </a:r>
            <a:r>
              <a:rPr kumimoji="1" lang="zh-CN" altLang="en-US" dirty="0"/>
              <a:t>用以置换同一行文本内出现的所有的匹配词 </a:t>
            </a:r>
            <a:r>
              <a:rPr kumimoji="1" lang="en-US" altLang="zh-CN" dirty="0"/>
              <a:t>"</a:t>
            </a:r>
            <a:r>
              <a:rPr kumimoji="1" lang="en" altLang="zh-CN" dirty="0" err="1"/>
              <a:t>x_cnt</a:t>
            </a:r>
            <a:r>
              <a:rPr kumimoji="1" lang="en" altLang="zh-CN" dirty="0"/>
              <a:t>"</a:t>
            </a:r>
            <a:r>
              <a:rPr kumimoji="1" lang="zh-CN" altLang="en" dirty="0"/>
              <a:t>。 </a:t>
            </a:r>
          </a:p>
          <a:p>
            <a:r>
              <a:rPr kumimoji="1" lang="zh-CN" altLang="en-US" dirty="0"/>
              <a:t>标记 </a:t>
            </a:r>
            <a:r>
              <a:rPr kumimoji="1" lang="en-US" altLang="zh-CN" dirty="0"/>
              <a:t>"</a:t>
            </a:r>
            <a:r>
              <a:rPr kumimoji="1" lang="en" altLang="zh-CN" dirty="0"/>
              <a:t>e" </a:t>
            </a:r>
            <a:r>
              <a:rPr kumimoji="1" lang="zh-CN" altLang="en-US" dirty="0"/>
              <a:t>用于避免因文件中找不到 </a:t>
            </a:r>
            <a:r>
              <a:rPr kumimoji="1" lang="en-US" altLang="zh-CN" dirty="0"/>
              <a:t>"</a:t>
            </a:r>
            <a:r>
              <a:rPr kumimoji="1" lang="en" altLang="zh-CN" dirty="0" err="1"/>
              <a:t>x_cnt</a:t>
            </a:r>
            <a:r>
              <a:rPr kumimoji="1" lang="en" altLang="zh-CN" dirty="0"/>
              <a:t>" </a:t>
            </a:r>
            <a:r>
              <a:rPr kumimoji="1" lang="zh-CN" altLang="en-US" dirty="0"/>
              <a:t>而出现错误信息。否则 </a:t>
            </a:r>
            <a:r>
              <a:rPr kumimoji="1" lang="en-US" altLang="zh-CN" dirty="0"/>
              <a:t>":</a:t>
            </a:r>
            <a:r>
              <a:rPr kumimoji="1" lang="en" altLang="zh-CN" dirty="0" err="1"/>
              <a:t>argdo</a:t>
            </a:r>
            <a:r>
              <a:rPr kumimoji="1" lang="en" altLang="zh-CN" dirty="0"/>
              <a:t>" </a:t>
            </a:r>
            <a:r>
              <a:rPr kumimoji="1" lang="zh-CN" altLang="en-US" dirty="0"/>
              <a:t>命令 </a:t>
            </a:r>
          </a:p>
          <a:p>
            <a:r>
              <a:rPr kumimoji="1" lang="zh-CN" altLang="en-US" dirty="0"/>
              <a:t>就会在遇到第一个找不到 </a:t>
            </a:r>
            <a:r>
              <a:rPr kumimoji="1" lang="en-US" altLang="zh-CN" dirty="0"/>
              <a:t>"</a:t>
            </a:r>
            <a:r>
              <a:rPr kumimoji="1" lang="en" altLang="zh-CN" dirty="0" err="1"/>
              <a:t>x_cnt</a:t>
            </a:r>
            <a:r>
              <a:rPr kumimoji="1" lang="en" altLang="zh-CN" dirty="0"/>
              <a:t>" </a:t>
            </a:r>
            <a:r>
              <a:rPr kumimoji="1" lang="zh-CN" altLang="en-US" dirty="0"/>
              <a:t>的文件时中断。 </a:t>
            </a:r>
          </a:p>
          <a:p>
            <a:r>
              <a:rPr kumimoji="1" lang="zh-CN" altLang="en-US" dirty="0"/>
              <a:t>   字符 </a:t>
            </a:r>
            <a:r>
              <a:rPr kumimoji="1" lang="en-US" altLang="zh-CN" dirty="0"/>
              <a:t>"|" </a:t>
            </a:r>
            <a:r>
              <a:rPr kumimoji="1" lang="zh-CN" altLang="en-US" dirty="0"/>
              <a:t>分隔两条命令。后面的 </a:t>
            </a:r>
            <a:r>
              <a:rPr kumimoji="1" lang="en-US" altLang="zh-CN" dirty="0"/>
              <a:t>"</a:t>
            </a:r>
            <a:r>
              <a:rPr kumimoji="1" lang="en" altLang="zh-CN" dirty="0"/>
              <a:t>update" </a:t>
            </a:r>
            <a:r>
              <a:rPr kumimoji="1" lang="zh-CN" altLang="en-US" dirty="0"/>
              <a:t>命令将那些有改动的文件存盘。如果 </a:t>
            </a:r>
          </a:p>
          <a:p>
            <a:r>
              <a:rPr kumimoji="1" lang="zh-CN" altLang="en-US" dirty="0"/>
              <a:t>没有 </a:t>
            </a:r>
            <a:r>
              <a:rPr kumimoji="1" lang="en-US" altLang="zh-CN" dirty="0"/>
              <a:t>"</a:t>
            </a:r>
            <a:r>
              <a:rPr kumimoji="1" lang="en" altLang="zh-CN" dirty="0" err="1"/>
              <a:t>x_cnt</a:t>
            </a:r>
            <a:r>
              <a:rPr kumimoji="1" lang="en" altLang="zh-CN" dirty="0"/>
              <a:t>" </a:t>
            </a:r>
            <a:r>
              <a:rPr kumimoji="1" lang="zh-CN" altLang="en-US" dirty="0"/>
              <a:t>被改成 </a:t>
            </a:r>
            <a:r>
              <a:rPr kumimoji="1" lang="en-US" altLang="zh-CN" dirty="0"/>
              <a:t>"</a:t>
            </a:r>
            <a:r>
              <a:rPr kumimoji="1" lang="en" altLang="zh-CN" dirty="0" err="1"/>
              <a:t>x_counter</a:t>
            </a:r>
            <a:r>
              <a:rPr kumimoji="1" lang="en" altLang="zh-CN" dirty="0"/>
              <a:t>"</a:t>
            </a:r>
            <a:r>
              <a:rPr kumimoji="1" lang="zh-CN" altLang="en" dirty="0"/>
              <a:t>，</a:t>
            </a:r>
            <a:r>
              <a:rPr kumimoji="1" lang="zh-CN" altLang="en-US" dirty="0"/>
              <a:t>这个命令什么也不做。 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还有一个 </a:t>
            </a:r>
            <a:r>
              <a:rPr kumimoji="1" lang="en-US" altLang="zh-CN" dirty="0"/>
              <a:t>":</a:t>
            </a:r>
            <a:r>
              <a:rPr kumimoji="1" lang="en" altLang="zh-CN" dirty="0" err="1"/>
              <a:t>windo</a:t>
            </a:r>
            <a:r>
              <a:rPr kumimoji="1" lang="en" altLang="zh-CN" dirty="0"/>
              <a:t>" </a:t>
            </a:r>
            <a:r>
              <a:rPr kumimoji="1" lang="zh-CN" altLang="en-US" dirty="0"/>
              <a:t>命令，用于在所有视窗内执行其参数所规定的命令。以及 </a:t>
            </a:r>
            <a:r>
              <a:rPr kumimoji="1" lang="en-US" altLang="zh-CN" dirty="0"/>
              <a:t>":</a:t>
            </a:r>
            <a:r>
              <a:rPr kumimoji="1" lang="en" altLang="zh-CN" dirty="0" err="1"/>
              <a:t>bufdo</a:t>
            </a:r>
            <a:r>
              <a:rPr kumimoji="1" lang="en" altLang="zh-CN" dirty="0"/>
              <a:t>"  </a:t>
            </a:r>
          </a:p>
          <a:p>
            <a:r>
              <a:rPr kumimoji="1" lang="zh-CN" altLang="en-US" dirty="0"/>
              <a:t>命令，对所有缓冲执行其参数所规定的命令。使用中要小心，因为你在缓冲列表中的文 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件数量可能超过你能想像的。请用 </a:t>
            </a:r>
            <a:r>
              <a:rPr kumimoji="1" lang="en-US" altLang="zh-CN" dirty="0"/>
              <a:t>":</a:t>
            </a:r>
            <a:r>
              <a:rPr kumimoji="1" lang="en" altLang="zh-CN" dirty="0"/>
              <a:t>buffers" </a:t>
            </a:r>
            <a:r>
              <a:rPr kumimoji="1" lang="zh-CN" altLang="en-US" dirty="0"/>
              <a:t>命令 </a:t>
            </a:r>
            <a:r>
              <a:rPr kumimoji="1" lang="en-US" altLang="zh-CN" dirty="0"/>
              <a:t>(</a:t>
            </a:r>
            <a:r>
              <a:rPr kumimoji="1" lang="zh-CN" altLang="en-US" dirty="0"/>
              <a:t>或 </a:t>
            </a:r>
            <a:r>
              <a:rPr kumimoji="1" lang="en-US" altLang="zh-CN" dirty="0"/>
              <a:t>":</a:t>
            </a:r>
            <a:r>
              <a:rPr kumimoji="1" lang="en" altLang="zh-CN" dirty="0"/>
              <a:t>ls") </a:t>
            </a:r>
            <a:r>
              <a:rPr kumimoji="1" lang="zh-CN" altLang="en-US" dirty="0"/>
              <a:t>来检查缓冲列表。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48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602074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:%s /&lt;h1&gt;\(.*\)&lt;\/h1&gt;/&lt;</a:t>
            </a:r>
            <a:r>
              <a:rPr kumimoji="1" lang="en-US" altLang="zh-CN" dirty="0" err="1"/>
              <a:t>img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src</a:t>
            </a:r>
            <a:r>
              <a:rPr kumimoji="1" lang="en-US" altLang="zh-CN" dirty="0"/>
              <a:t>=“111\.</a:t>
            </a:r>
            <a:r>
              <a:rPr kumimoji="1" lang="en-US" altLang="zh-CN" dirty="0" err="1"/>
              <a:t>jgg</a:t>
            </a:r>
            <a:r>
              <a:rPr kumimoji="1" lang="en-US" altLang="zh-CN" dirty="0"/>
              <a:t>\”&gt;\r&lt;h1 style=\”</a:t>
            </a:r>
            <a:r>
              <a:rPr kumimoji="1" lang="en-US" altLang="zh-CN" dirty="0" err="1"/>
              <a:t>color:red</a:t>
            </a:r>
            <a:r>
              <a:rPr kumimoji="1" lang="en-US" altLang="zh-CN" dirty="0"/>
              <a:t>\”&gt;\1&lt;/h1&gt;/</a:t>
            </a:r>
            <a:r>
              <a:rPr kumimoji="1" lang="en-US" altLang="zh-CN" dirty="0" err="1"/>
              <a:t>gc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" altLang="zh-CN" dirty="0" err="1"/>
              <a:t>ssh</a:t>
            </a:r>
            <a:r>
              <a:rPr kumimoji="1" lang="en" altLang="zh-CN" dirty="0"/>
              <a:t> -l </a:t>
            </a:r>
            <a:r>
              <a:rPr kumimoji="1" lang="en" altLang="zh-CN" dirty="0" err="1"/>
              <a:t>oeasy</a:t>
            </a:r>
            <a:r>
              <a:rPr kumimoji="1" lang="en" altLang="zh-CN"/>
              <a:t> 10.211.55.17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49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66263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/>
              <a:t>Vimtutor</a:t>
            </a:r>
            <a:endParaRPr kumimoji="1" lang="en-US" altLang="zh-CN" dirty="0"/>
          </a:p>
          <a:p>
            <a:r>
              <a:rPr kumimoji="1" lang="zh-CN" altLang="en-US" dirty="0"/>
              <a:t>第一章 移动光标 </a:t>
            </a:r>
            <a:endParaRPr kumimoji="1" lang="en-US" altLang="zh-CN" dirty="0"/>
          </a:p>
          <a:p>
            <a:r>
              <a:rPr kumimoji="1" lang="zh-CN" altLang="en-US" dirty="0"/>
              <a:t>注意这个时候 可以使用</a:t>
            </a:r>
            <a:r>
              <a:rPr kumimoji="1" lang="en-US" altLang="zh-CN" dirty="0"/>
              <a:t>set</a:t>
            </a:r>
            <a:r>
              <a:rPr kumimoji="1" lang="zh-CN" altLang="en-US" dirty="0"/>
              <a:t> </a:t>
            </a:r>
            <a:r>
              <a:rPr kumimoji="1" lang="en-US" altLang="zh-CN" dirty="0"/>
              <a:t>nu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466849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:!java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Florence</a:t>
            </a:r>
            <a:r>
              <a:rPr kumimoji="1" lang="zh-CN" altLang="en-US" dirty="0"/>
              <a:t>虚拟键盘 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56412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蓝布棉门帘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" altLang="zh-CN" dirty="0"/>
              <a:t>https://</a:t>
            </a:r>
            <a:r>
              <a:rPr kumimoji="1" lang="en" altLang="zh-CN" dirty="0" err="1"/>
              <a:t>dougblack.io</a:t>
            </a:r>
            <a:r>
              <a:rPr kumimoji="1" lang="en" altLang="zh-CN" dirty="0"/>
              <a:t>/words/</a:t>
            </a:r>
            <a:r>
              <a:rPr kumimoji="1" lang="en" altLang="zh-CN" dirty="0" err="1"/>
              <a:t>a-good-vimrc.html#colors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433672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蓝布棉门帘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" altLang="zh-CN" dirty="0"/>
              <a:t> 25 set nu "</a:t>
            </a:r>
            <a:r>
              <a:rPr kumimoji="1" lang="zh-CN" altLang="en-US" dirty="0"/>
              <a:t>显示行号</a:t>
            </a:r>
          </a:p>
          <a:p>
            <a:endParaRPr kumimoji="1" lang="zh-CN" altLang="en-US" dirty="0"/>
          </a:p>
          <a:p>
            <a:endParaRPr kumimoji="1" lang="zh-CN" altLang="en-US" dirty="0"/>
          </a:p>
          <a:p>
            <a:endParaRPr kumimoji="1" lang="zh-CN" altLang="en-US" dirty="0"/>
          </a:p>
          <a:p>
            <a:endParaRPr kumimoji="1" lang="zh-CN" altLang="en-US" dirty="0"/>
          </a:p>
          <a:p>
            <a:endParaRPr kumimoji="1" lang="zh-CN" altLang="en-US" dirty="0"/>
          </a:p>
          <a:p>
            <a:endParaRPr kumimoji="1" lang="zh-CN" altLang="en-US" dirty="0"/>
          </a:p>
          <a:p>
            <a:endParaRPr kumimoji="1" lang="zh-CN" altLang="en-US" dirty="0"/>
          </a:p>
          <a:p>
            <a:endParaRPr kumimoji="1" lang="zh-CN" altLang="en-US" dirty="0"/>
          </a:p>
          <a:p>
            <a:r>
              <a:rPr kumimoji="1" lang="zh-CN" altLang="en-US" dirty="0"/>
              <a:t>  </a:t>
            </a:r>
            <a:r>
              <a:rPr kumimoji="1" lang="en-US" altLang="zh-CN" dirty="0"/>
              <a:t>3 </a:t>
            </a:r>
            <a:r>
              <a:rPr kumimoji="1" lang="en" altLang="zh-CN" dirty="0"/>
              <a:t>set nu "</a:t>
            </a:r>
            <a:r>
              <a:rPr kumimoji="1" lang="zh-CN" altLang="en-US" dirty="0"/>
              <a:t>显示行号</a:t>
            </a:r>
          </a:p>
          <a:p>
            <a:r>
              <a:rPr kumimoji="1" lang="zh-CN" altLang="en-US" dirty="0"/>
              <a:t> </a:t>
            </a:r>
            <a:r>
              <a:rPr kumimoji="1" lang="en-US" altLang="zh-CN" dirty="0"/>
              <a:t>21 </a:t>
            </a:r>
            <a:r>
              <a:rPr kumimoji="1" lang="en" altLang="zh-CN" dirty="0" err="1"/>
              <a:t>adsasdfsfd</a:t>
            </a:r>
            <a:endParaRPr kumimoji="1" lang="en" altLang="zh-CN" dirty="0"/>
          </a:p>
          <a:p>
            <a:r>
              <a:rPr kumimoji="1" lang="en" altLang="zh-CN" dirty="0"/>
              <a:t> 37 </a:t>
            </a:r>
            <a:r>
              <a:rPr kumimoji="1" lang="en" altLang="zh-CN" dirty="0" err="1"/>
              <a:t>adsasdfsfd</a:t>
            </a:r>
            <a:endParaRPr kumimoji="1" lang="en" altLang="zh-CN" dirty="0"/>
          </a:p>
          <a:p>
            <a:r>
              <a:rPr kumimoji="1" lang="en" altLang="zh-CN" dirty="0"/>
              <a:t> 40 set nu "</a:t>
            </a:r>
            <a:r>
              <a:rPr kumimoji="1" lang="zh-CN" altLang="en-US" dirty="0"/>
              <a:t>显示行号</a:t>
            </a:r>
          </a:p>
          <a:p>
            <a:r>
              <a:rPr kumimoji="1" lang="zh-CN" altLang="en-US" dirty="0"/>
              <a:t> </a:t>
            </a:r>
            <a:r>
              <a:rPr kumimoji="1" lang="en-US" altLang="zh-CN" dirty="0"/>
              <a:t>39 </a:t>
            </a:r>
            <a:r>
              <a:rPr kumimoji="1" lang="en" altLang="zh-CN" dirty="0"/>
              <a:t>set </a:t>
            </a:r>
            <a:r>
              <a:rPr kumimoji="1" lang="en" altLang="zh-CN" dirty="0" err="1"/>
              <a:t>tabstop</a:t>
            </a:r>
            <a:r>
              <a:rPr kumimoji="1" lang="en" altLang="zh-CN" dirty="0"/>
              <a:t>=4       " number of visual spaces per TAB</a:t>
            </a:r>
          </a:p>
          <a:p>
            <a:r>
              <a:rPr kumimoji="1" lang="en" altLang="zh-CN" dirty="0"/>
              <a:t> 37 </a:t>
            </a:r>
            <a:r>
              <a:rPr kumimoji="1" lang="en" altLang="zh-CN" dirty="0" err="1"/>
              <a:t>adsasdfsfd</a:t>
            </a:r>
            <a:endParaRPr kumimoji="1" lang="en" altLang="zh-CN" dirty="0"/>
          </a:p>
          <a:p>
            <a:r>
              <a:rPr kumimoji="1" lang="en" altLang="zh-CN" dirty="0"/>
              <a:t> 36 </a:t>
            </a:r>
            <a:r>
              <a:rPr kumimoji="1" lang="en" altLang="zh-CN" dirty="0" err="1"/>
              <a:t>asdfasfasdf</a:t>
            </a:r>
            <a:endParaRPr kumimoji="1" lang="en" altLang="zh-CN" dirty="0"/>
          </a:p>
          <a:p>
            <a:r>
              <a:rPr kumimoji="1" lang="en" altLang="zh-CN" dirty="0"/>
              <a:t> 35</a:t>
            </a:r>
          </a:p>
          <a:p>
            <a:r>
              <a:rPr kumimoji="1" lang="en" altLang="zh-CN" dirty="0"/>
              <a:t> 40</a:t>
            </a:r>
          </a:p>
          <a:p>
            <a:r>
              <a:rPr kumimoji="1" lang="en" altLang="zh-CN" dirty="0"/>
              <a:t> 41 </a:t>
            </a:r>
            <a:r>
              <a:rPr kumimoji="1" lang="en" altLang="zh-CN" dirty="0" err="1"/>
              <a:t>noremap</a:t>
            </a:r>
            <a:r>
              <a:rPr kumimoji="1" lang="en" altLang="zh-CN" dirty="0"/>
              <a:t>    </a:t>
            </a:r>
            <a:r>
              <a:rPr kumimoji="1" lang="en" altLang="zh-CN" dirty="0" err="1"/>
              <a:t>jk</a:t>
            </a:r>
            <a:r>
              <a:rPr kumimoji="1" lang="en" altLang="zh-CN" dirty="0"/>
              <a:t>      &lt;esc&gt;   " </a:t>
            </a:r>
            <a:r>
              <a:rPr kumimoji="1" lang="zh-CN" altLang="en-US" dirty="0"/>
              <a:t>编辑模式下按</a:t>
            </a:r>
            <a:r>
              <a:rPr kumimoji="1" lang="en" altLang="zh-CN" dirty="0" err="1"/>
              <a:t>jk</a:t>
            </a:r>
            <a:r>
              <a:rPr kumimoji="1" lang="zh-CN" altLang="en-US" dirty="0"/>
              <a:t>等价于按</a:t>
            </a:r>
            <a:r>
              <a:rPr kumimoji="1" lang="en" altLang="zh-CN" dirty="0"/>
              <a:t>ESC</a:t>
            </a:r>
            <a:r>
              <a:rPr kumimoji="1" lang="zh-CN" altLang="en-US" dirty="0"/>
              <a:t>键</a:t>
            </a:r>
            <a:r>
              <a:rPr kumimoji="1" lang="en-US" altLang="zh-CN" dirty="0"/>
              <a:t>, </a:t>
            </a:r>
            <a:r>
              <a:rPr kumimoji="1" lang="zh-CN" altLang="en-US" dirty="0"/>
              <a:t>非常高效</a:t>
            </a:r>
          </a:p>
          <a:p>
            <a:r>
              <a:rPr kumimoji="1" lang="zh-CN" altLang="en-US" dirty="0"/>
              <a:t> </a:t>
            </a:r>
            <a:r>
              <a:rPr kumimoji="1" lang="en-US" altLang="zh-CN" dirty="0"/>
              <a:t>42 </a:t>
            </a:r>
            <a:r>
              <a:rPr kumimoji="1" lang="en" altLang="zh-CN" dirty="0" err="1"/>
              <a:t>nnoremap</a:t>
            </a:r>
            <a:r>
              <a:rPr kumimoji="1" lang="en" altLang="zh-CN" dirty="0"/>
              <a:t>    Q       :q&lt;CR&gt;  " </a:t>
            </a:r>
            <a:r>
              <a:rPr kumimoji="1" lang="zh-CN" altLang="en-US" dirty="0"/>
              <a:t>命令模式下，输入</a:t>
            </a:r>
            <a:r>
              <a:rPr kumimoji="1" lang="en" altLang="zh-CN" dirty="0"/>
              <a:t>Q</a:t>
            </a:r>
            <a:r>
              <a:rPr kumimoji="1" lang="zh-CN" altLang="en" dirty="0"/>
              <a:t>，</a:t>
            </a:r>
            <a:r>
              <a:rPr kumimoji="1" lang="zh-CN" altLang="en-US" dirty="0"/>
              <a:t>退出</a:t>
            </a:r>
            <a:r>
              <a:rPr kumimoji="1" lang="en" altLang="zh-CN" dirty="0"/>
              <a:t>Vim</a:t>
            </a:r>
          </a:p>
          <a:p>
            <a:r>
              <a:rPr kumimoji="1" lang="en" altLang="zh-CN" dirty="0"/>
              <a:t> 43 " </a:t>
            </a:r>
            <a:r>
              <a:rPr kumimoji="1" lang="zh-CN" altLang="en-US" dirty="0"/>
              <a:t>窗口间移动，分屏时候非常好用</a:t>
            </a:r>
          </a:p>
          <a:p>
            <a:r>
              <a:rPr kumimoji="1" lang="zh-CN" altLang="en-US" dirty="0"/>
              <a:t> </a:t>
            </a:r>
            <a:r>
              <a:rPr kumimoji="1" lang="en-US" altLang="zh-CN" dirty="0"/>
              <a:t>44 </a:t>
            </a:r>
            <a:r>
              <a:rPr kumimoji="1" lang="en" altLang="zh-CN" dirty="0" err="1"/>
              <a:t>nnoremap</a:t>
            </a:r>
            <a:r>
              <a:rPr kumimoji="1" lang="en" altLang="zh-CN" dirty="0"/>
              <a:t>    &lt;C-j&gt;   &lt;C-W&gt;</a:t>
            </a:r>
          </a:p>
          <a:p>
            <a:r>
              <a:rPr kumimoji="1" lang="en" altLang="zh-CN" dirty="0"/>
              <a:t> 45 </a:t>
            </a:r>
            <a:r>
              <a:rPr kumimoji="1" lang="en" altLang="zh-CN" dirty="0" err="1"/>
              <a:t>nnoremap</a:t>
            </a:r>
            <a:r>
              <a:rPr kumimoji="1" lang="en" altLang="zh-CN" dirty="0"/>
              <a:t>    &lt;C-k&gt;   &lt;C-W&gt;k</a:t>
            </a:r>
          </a:p>
          <a:p>
            <a:r>
              <a:rPr kumimoji="1" lang="en" altLang="zh-CN" dirty="0"/>
              <a:t> 46 </a:t>
            </a:r>
            <a:r>
              <a:rPr kumimoji="1" lang="en" altLang="zh-CN" dirty="0" err="1"/>
              <a:t>nnoremap</a:t>
            </a:r>
            <a:r>
              <a:rPr kumimoji="1" lang="en" altLang="zh-CN" dirty="0"/>
              <a:t>    &lt;C-h&gt;   &lt;C-W&gt;h</a:t>
            </a:r>
          </a:p>
          <a:p>
            <a:r>
              <a:rPr kumimoji="1" lang="en" altLang="zh-CN" dirty="0"/>
              <a:t> 47 </a:t>
            </a:r>
            <a:r>
              <a:rPr kumimoji="1" lang="en" altLang="zh-CN" dirty="0" err="1"/>
              <a:t>nnoremap</a:t>
            </a:r>
            <a:r>
              <a:rPr kumimoji="1" lang="en" altLang="zh-CN" dirty="0"/>
              <a:t>    &lt;C-l&gt;   &lt;C-W&gt;l</a:t>
            </a:r>
          </a:p>
          <a:p>
            <a:r>
              <a:rPr kumimoji="1" lang="en" altLang="zh-CN" dirty="0"/>
              <a:t> 48</a:t>
            </a:r>
          </a:p>
          <a:p>
            <a:r>
              <a:rPr kumimoji="1" lang="en" altLang="zh-CN" dirty="0"/>
              <a:t> 49</a:t>
            </a:r>
          </a:p>
          <a:p>
            <a:r>
              <a:rPr kumimoji="1" lang="en" altLang="zh-CN" dirty="0"/>
              <a:t> 50 " </a:t>
            </a:r>
            <a:r>
              <a:rPr kumimoji="1" lang="zh-CN" altLang="en-US" dirty="0"/>
              <a:t>插入模式下移动光标，对于没有方向键的同学必备</a:t>
            </a:r>
            <a:r>
              <a:rPr kumimoji="1" lang="en-US" altLang="zh-CN" dirty="0"/>
              <a:t>!</a:t>
            </a:r>
          </a:p>
          <a:p>
            <a:r>
              <a:rPr kumimoji="1" lang="en-US" altLang="zh-CN" dirty="0"/>
              <a:t> 51 </a:t>
            </a:r>
            <a:r>
              <a:rPr kumimoji="1" lang="en" altLang="zh-CN" dirty="0" err="1"/>
              <a:t>inoremap</a:t>
            </a:r>
            <a:r>
              <a:rPr kumimoji="1" lang="en" altLang="zh-CN" dirty="0"/>
              <a:t>    &lt;C-y&gt;   &lt;Up&gt;    " </a:t>
            </a:r>
            <a:r>
              <a:rPr kumimoji="1" lang="zh-CN" altLang="en-US" dirty="0"/>
              <a:t>输入模式下，按</a:t>
            </a:r>
            <a:r>
              <a:rPr kumimoji="1" lang="en" altLang="zh-CN" dirty="0" err="1"/>
              <a:t>Ctrl+y</a:t>
            </a:r>
            <a:r>
              <a:rPr kumimoji="1" lang="zh-CN" altLang="en-US" dirty="0"/>
              <a:t>移动光标到上一行</a:t>
            </a:r>
          </a:p>
          <a:p>
            <a:r>
              <a:rPr kumimoji="1" lang="zh-CN" altLang="en-US" dirty="0"/>
              <a:t> </a:t>
            </a:r>
            <a:r>
              <a:rPr kumimoji="1" lang="en-US" altLang="zh-CN" dirty="0"/>
              <a:t>52 </a:t>
            </a:r>
            <a:r>
              <a:rPr kumimoji="1" lang="en" altLang="zh-CN" dirty="0" err="1"/>
              <a:t>inoremap</a:t>
            </a:r>
            <a:r>
              <a:rPr kumimoji="1" lang="en" altLang="zh-CN" dirty="0"/>
              <a:t>    &lt;C-e&gt;   &lt;Down&gt;  " </a:t>
            </a:r>
            <a:r>
              <a:rPr kumimoji="1" lang="zh-CN" altLang="en-US" dirty="0"/>
              <a:t>输入模式下，按</a:t>
            </a:r>
            <a:r>
              <a:rPr kumimoji="1" lang="en" altLang="zh-CN" dirty="0" err="1"/>
              <a:t>Ctrl+e</a:t>
            </a:r>
            <a:r>
              <a:rPr kumimoji="1" lang="zh-CN" altLang="en-US" dirty="0"/>
              <a:t>移动光标到下一行</a:t>
            </a:r>
          </a:p>
          <a:p>
            <a:r>
              <a:rPr kumimoji="1" lang="zh-CN" altLang="en-US" dirty="0"/>
              <a:t> </a:t>
            </a:r>
            <a:r>
              <a:rPr kumimoji="1" lang="en-US" altLang="zh-CN" dirty="0"/>
              <a:t>53 </a:t>
            </a:r>
            <a:r>
              <a:rPr kumimoji="1" lang="en" altLang="zh-CN" dirty="0" err="1"/>
              <a:t>inoremap</a:t>
            </a:r>
            <a:r>
              <a:rPr kumimoji="1" lang="en" altLang="zh-CN" dirty="0"/>
              <a:t>    &lt;c-h&gt;   &lt;left&gt;</a:t>
            </a:r>
          </a:p>
          <a:p>
            <a:r>
              <a:rPr kumimoji="1" lang="en" altLang="zh-CN" dirty="0"/>
              <a:t> 54 </a:t>
            </a:r>
            <a:r>
              <a:rPr kumimoji="1" lang="en" altLang="zh-CN" dirty="0" err="1"/>
              <a:t>inoremap</a:t>
            </a:r>
            <a:r>
              <a:rPr kumimoji="1" lang="en" altLang="zh-CN" dirty="0"/>
              <a:t>    &lt;c-l&gt;   &lt;right&gt;</a:t>
            </a:r>
          </a:p>
          <a:p>
            <a:r>
              <a:rPr kumimoji="1" lang="en" altLang="zh-CN" dirty="0"/>
              <a:t> 55 </a:t>
            </a:r>
            <a:r>
              <a:rPr kumimoji="1" lang="en" altLang="zh-CN" dirty="0" err="1"/>
              <a:t>inoremap</a:t>
            </a:r>
            <a:r>
              <a:rPr kumimoji="1" lang="en" altLang="zh-CN" dirty="0"/>
              <a:t>    &lt;c-j&gt;   &lt;c-o&gt;</a:t>
            </a:r>
            <a:r>
              <a:rPr kumimoji="1" lang="en" altLang="zh-CN" dirty="0" err="1"/>
              <a:t>gj</a:t>
            </a:r>
            <a:endParaRPr kumimoji="1" lang="en" altLang="zh-CN" dirty="0"/>
          </a:p>
          <a:p>
            <a:r>
              <a:rPr kumimoji="1" lang="en" altLang="zh-CN" dirty="0"/>
              <a:t> 56 </a:t>
            </a:r>
            <a:r>
              <a:rPr kumimoji="1" lang="en" altLang="zh-CN" dirty="0" err="1"/>
              <a:t>inoremap</a:t>
            </a:r>
            <a:r>
              <a:rPr kumimoji="1" lang="en" altLang="zh-CN" dirty="0"/>
              <a:t>    &lt;c-k&gt;   &lt;c-o&gt;</a:t>
            </a:r>
            <a:r>
              <a:rPr kumimoji="1" lang="en" altLang="zh-CN" dirty="0" err="1"/>
              <a:t>gk</a:t>
            </a:r>
            <a:endParaRPr kumimoji="1" lang="en" altLang="zh-CN" dirty="0"/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~</a:t>
            </a:r>
          </a:p>
          <a:p>
            <a:r>
              <a:rPr kumimoji="1" lang="en" altLang="zh-CN" dirty="0"/>
              <a:t>-- INSERT --                                                   43,36-25      Bot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55063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1849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病原体</a:t>
            </a:r>
            <a:endParaRPr kumimoji="1" lang="en-US" altLang="zh-CN" dirty="0"/>
          </a:p>
          <a:p>
            <a:r>
              <a:rPr lang="zh-CN" altLang="en-US" dirty="0">
                <a:hlinkClick r:id="rId3"/>
              </a:rPr>
              <a:t>凝霜</a:t>
            </a:r>
            <a:r>
              <a:rPr lang="zh-CN" altLang="en-US" dirty="0"/>
              <a:t> 最后发布于</a:t>
            </a:r>
            <a:r>
              <a:rPr lang="en-US" altLang="zh-CN" dirty="0"/>
              <a:t>2015-03-05 13:29:31 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" altLang="zh-CN" dirty="0"/>
              <a:t>https://</a:t>
            </a:r>
            <a:r>
              <a:rPr kumimoji="1" lang="en" altLang="zh-CN" dirty="0" err="1"/>
              <a:t>github.com</a:t>
            </a:r>
            <a:r>
              <a:rPr kumimoji="1" lang="en" altLang="zh-CN" dirty="0"/>
              <a:t>/</a:t>
            </a:r>
            <a:r>
              <a:rPr kumimoji="1" lang="en" altLang="zh-CN" dirty="0" err="1"/>
              <a:t>shougo</a:t>
            </a:r>
            <a:r>
              <a:rPr kumimoji="1" lang="en" altLang="zh-CN" dirty="0"/>
              <a:t>/</a:t>
            </a:r>
            <a:r>
              <a:rPr kumimoji="1" lang="en" altLang="zh-CN" dirty="0" err="1"/>
              <a:t>neobundle.vim</a:t>
            </a:r>
            <a:endParaRPr kumimoji="1" lang="en" altLang="zh-CN" dirty="0"/>
          </a:p>
          <a:p>
            <a:endParaRPr kumimoji="1" lang="en" altLang="zh-CN" dirty="0"/>
          </a:p>
          <a:p>
            <a:r>
              <a:rPr kumimoji="1" lang="en" altLang="zh-CN" dirty="0"/>
              <a:t>https://</a:t>
            </a:r>
            <a:r>
              <a:rPr kumimoji="1" lang="en" altLang="zh-CN" dirty="0" err="1"/>
              <a:t>blog.csdn.net</a:t>
            </a:r>
            <a:r>
              <a:rPr kumimoji="1" lang="en" altLang="zh-CN" dirty="0"/>
              <a:t>/MDL13412/article/details/44081379</a:t>
            </a:r>
          </a:p>
          <a:p>
            <a:endParaRPr kumimoji="1" lang="en" altLang="zh-CN" dirty="0"/>
          </a:p>
          <a:p>
            <a:r>
              <a:rPr kumimoji="1" lang="zh-CN" altLang="en-US" dirty="0"/>
              <a:t>安装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    本篇文章的代码在 </a:t>
            </a:r>
            <a:r>
              <a:rPr kumimoji="1" lang="en" altLang="zh-CN" dirty="0"/>
              <a:t>https://</a:t>
            </a:r>
            <a:r>
              <a:rPr kumimoji="1" lang="en" altLang="zh-CN" dirty="0" err="1"/>
              <a:t>github.com</a:t>
            </a:r>
            <a:r>
              <a:rPr kumimoji="1" lang="en" altLang="zh-CN" dirty="0"/>
              <a:t>/</a:t>
            </a:r>
            <a:r>
              <a:rPr kumimoji="1" lang="en" altLang="zh-CN" dirty="0" err="1"/>
              <a:t>NsLib</a:t>
            </a:r>
            <a:r>
              <a:rPr kumimoji="1" lang="en" altLang="zh-CN" dirty="0"/>
              <a:t>/blog-vim-</a:t>
            </a:r>
            <a:r>
              <a:rPr kumimoji="1" lang="en" altLang="zh-CN" dirty="0" err="1"/>
              <a:t>proj</a:t>
            </a:r>
            <a:r>
              <a:rPr kumimoji="1" lang="en" altLang="zh-CN" dirty="0"/>
              <a:t>/tree/pathogen</a:t>
            </a:r>
          </a:p>
          <a:p>
            <a:endParaRPr kumimoji="1" lang="en" altLang="zh-CN" dirty="0"/>
          </a:p>
          <a:p>
            <a:r>
              <a:rPr kumimoji="1" lang="zh-CN" altLang="en-US" dirty="0"/>
              <a:t>也可以用 </a:t>
            </a:r>
            <a:r>
              <a:rPr kumimoji="1" lang="en" altLang="zh-CN" dirty="0"/>
              <a:t>shell </a:t>
            </a:r>
            <a:r>
              <a:rPr kumimoji="1" lang="zh-CN" altLang="en-US" dirty="0"/>
              <a:t>一键安装</a:t>
            </a:r>
            <a:r>
              <a:rPr kumimoji="1" lang="en-US" altLang="zh-CN" dirty="0"/>
              <a:t>:</a:t>
            </a:r>
          </a:p>
          <a:p>
            <a:endParaRPr kumimoji="1" lang="en-US" altLang="zh-CN" dirty="0"/>
          </a:p>
          <a:p>
            <a:r>
              <a:rPr kumimoji="1" lang="en" altLang="zh-CN" dirty="0" err="1"/>
              <a:t>mkdir</a:t>
            </a:r>
            <a:r>
              <a:rPr kumimoji="1" lang="en" altLang="zh-CN" dirty="0"/>
              <a:t> -p ~/.vim/autoload ~/.vim/bundle &amp;&amp; \</a:t>
            </a:r>
          </a:p>
          <a:p>
            <a:r>
              <a:rPr kumimoji="1" lang="en" altLang="zh-CN" dirty="0"/>
              <a:t>curl -</a:t>
            </a:r>
            <a:r>
              <a:rPr kumimoji="1" lang="en" altLang="zh-CN" dirty="0" err="1"/>
              <a:t>LSso</a:t>
            </a:r>
            <a:r>
              <a:rPr kumimoji="1" lang="en" altLang="zh-CN" dirty="0"/>
              <a:t> ~/.vim/autoload/</a:t>
            </a:r>
            <a:r>
              <a:rPr kumimoji="1" lang="en" altLang="zh-CN" dirty="0" err="1"/>
              <a:t>pathogen.vim</a:t>
            </a:r>
            <a:r>
              <a:rPr kumimoji="1" lang="en" altLang="zh-CN" dirty="0"/>
              <a:t> https://</a:t>
            </a:r>
            <a:r>
              <a:rPr kumimoji="1" lang="en" altLang="zh-CN" dirty="0" err="1"/>
              <a:t>tpo.pe</a:t>
            </a:r>
            <a:r>
              <a:rPr kumimoji="1" lang="en" altLang="zh-CN" dirty="0"/>
              <a:t>/</a:t>
            </a:r>
            <a:r>
              <a:rPr kumimoji="1" lang="en" altLang="zh-CN" dirty="0" err="1"/>
              <a:t>pathogen.vim</a:t>
            </a:r>
            <a:endParaRPr kumimoji="1" lang="en" altLang="zh-CN" dirty="0"/>
          </a:p>
          <a:p>
            <a:endParaRPr kumimoji="1" lang="en" altLang="zh-CN" dirty="0"/>
          </a:p>
          <a:p>
            <a:r>
              <a:rPr kumimoji="1" lang="en" altLang="zh-CN" dirty="0"/>
              <a:t>    1</a:t>
            </a:r>
          </a:p>
          <a:p>
            <a:r>
              <a:rPr kumimoji="1" lang="en" altLang="zh-CN" dirty="0"/>
              <a:t>    2</a:t>
            </a:r>
          </a:p>
          <a:p>
            <a:endParaRPr kumimoji="1" lang="en" altLang="zh-CN" dirty="0"/>
          </a:p>
          <a:p>
            <a:r>
              <a:rPr kumimoji="1" lang="zh-CN" altLang="en-US" dirty="0"/>
              <a:t>按照上面的步骤完成安装后，还需要在 </a:t>
            </a:r>
            <a:r>
              <a:rPr kumimoji="1" lang="en-US" altLang="zh-CN" dirty="0"/>
              <a:t>~/</a:t>
            </a:r>
            <a:r>
              <a:rPr kumimoji="1" lang="en" altLang="zh-CN" dirty="0" err="1"/>
              <a:t>vimrc</a:t>
            </a:r>
            <a:r>
              <a:rPr kumimoji="1" lang="en" altLang="zh-CN" dirty="0"/>
              <a:t> </a:t>
            </a:r>
            <a:r>
              <a:rPr kumimoji="1" lang="zh-CN" altLang="en-US" dirty="0"/>
              <a:t>开头加上</a:t>
            </a:r>
            <a:r>
              <a:rPr kumimoji="1" lang="en-US" altLang="zh-CN" dirty="0"/>
              <a:t>:</a:t>
            </a:r>
          </a:p>
          <a:p>
            <a:endParaRPr kumimoji="1" lang="en-US" altLang="zh-CN" dirty="0"/>
          </a:p>
          <a:p>
            <a:r>
              <a:rPr kumimoji="1" lang="en" altLang="zh-CN" dirty="0"/>
              <a:t>execute </a:t>
            </a:r>
            <a:r>
              <a:rPr kumimoji="1" lang="en" altLang="zh-CN" dirty="0" err="1"/>
              <a:t>pathogen#infect</a:t>
            </a:r>
            <a:r>
              <a:rPr kumimoji="1" lang="en" altLang="zh-CN" dirty="0"/>
              <a:t>()</a:t>
            </a:r>
          </a:p>
          <a:p>
            <a:r>
              <a:rPr kumimoji="1" lang="en" altLang="zh-CN" dirty="0"/>
              <a:t>syntax on</a:t>
            </a:r>
          </a:p>
          <a:p>
            <a:r>
              <a:rPr kumimoji="1" lang="en" altLang="zh-CN" dirty="0"/>
              <a:t>filetype plugin indent on</a:t>
            </a:r>
          </a:p>
          <a:p>
            <a:endParaRPr kumimoji="1" lang="en" altLang="zh-CN" dirty="0"/>
          </a:p>
          <a:p>
            <a:r>
              <a:rPr kumimoji="1" lang="en" altLang="zh-CN" dirty="0"/>
              <a:t>    1</a:t>
            </a:r>
          </a:p>
          <a:p>
            <a:r>
              <a:rPr kumimoji="1" lang="en" altLang="zh-CN" dirty="0"/>
              <a:t>    2</a:t>
            </a:r>
          </a:p>
          <a:p>
            <a:r>
              <a:rPr kumimoji="1" lang="en" altLang="zh-CN" dirty="0"/>
              <a:t>    3</a:t>
            </a:r>
          </a:p>
          <a:p>
            <a:endParaRPr kumimoji="1" lang="en" altLang="zh-CN" dirty="0"/>
          </a:p>
          <a:p>
            <a:r>
              <a:rPr kumimoji="1" lang="zh-CN" altLang="en-US" dirty="0"/>
              <a:t>至此 </a:t>
            </a:r>
            <a:r>
              <a:rPr kumimoji="1" lang="en" altLang="zh-CN" dirty="0" err="1"/>
              <a:t>pathogen.vim</a:t>
            </a:r>
            <a:r>
              <a:rPr kumimoji="1" lang="en" altLang="zh-CN" dirty="0"/>
              <a:t> </a:t>
            </a:r>
            <a:r>
              <a:rPr kumimoji="1" lang="zh-CN" altLang="en-US" dirty="0"/>
              <a:t>已经安装完成，以后安装新的插件，只需要将插件放置到 </a:t>
            </a:r>
            <a:r>
              <a:rPr kumimoji="1" lang="en-US" altLang="zh-CN" dirty="0"/>
              <a:t>~/.</a:t>
            </a:r>
            <a:r>
              <a:rPr kumimoji="1" lang="en" altLang="zh-CN" dirty="0"/>
              <a:t>vim/bundle</a:t>
            </a:r>
          </a:p>
          <a:p>
            <a:r>
              <a:rPr kumimoji="1" lang="zh-CN" altLang="en-US" dirty="0"/>
              <a:t>安装第一个插件</a:t>
            </a:r>
          </a:p>
          <a:p>
            <a:endParaRPr kumimoji="1" lang="zh-CN" altLang="en-US" dirty="0"/>
          </a:p>
          <a:p>
            <a:r>
              <a:rPr kumimoji="1" lang="zh-CN" altLang="en-US" dirty="0"/>
              <a:t>这里选择一个很好用的插件 </a:t>
            </a:r>
            <a:r>
              <a:rPr kumimoji="1" lang="en" altLang="zh-CN" dirty="0" err="1"/>
              <a:t>numbers.vim</a:t>
            </a:r>
            <a:r>
              <a:rPr kumimoji="1" lang="zh-CN" altLang="en" dirty="0"/>
              <a:t>，</a:t>
            </a:r>
            <a:r>
              <a:rPr kumimoji="1" lang="zh-CN" altLang="en-US" dirty="0"/>
              <a:t>可以更好的显示行号，请在 </a:t>
            </a:r>
            <a:r>
              <a:rPr kumimoji="1" lang="en" altLang="zh-CN" dirty="0"/>
              <a:t>shell </a:t>
            </a:r>
            <a:r>
              <a:rPr kumimoji="1" lang="zh-CN" altLang="en-US" dirty="0"/>
              <a:t>中执行</a:t>
            </a:r>
            <a:r>
              <a:rPr kumimoji="1" lang="en-US" altLang="zh-CN" dirty="0"/>
              <a:t>:</a:t>
            </a:r>
          </a:p>
          <a:p>
            <a:endParaRPr kumimoji="1" lang="en-US" altLang="zh-CN" dirty="0"/>
          </a:p>
          <a:p>
            <a:r>
              <a:rPr kumimoji="1" lang="en" altLang="zh-CN" dirty="0"/>
              <a:t>git clone https://</a:t>
            </a:r>
            <a:r>
              <a:rPr kumimoji="1" lang="en" altLang="zh-CN" dirty="0" err="1"/>
              <a:t>github.com</a:t>
            </a:r>
            <a:r>
              <a:rPr kumimoji="1" lang="en" altLang="zh-CN" dirty="0"/>
              <a:t>/myusuf3/</a:t>
            </a:r>
            <a:r>
              <a:rPr kumimoji="1" lang="en" altLang="zh-CN" dirty="0" err="1"/>
              <a:t>numbers.vim.git</a:t>
            </a:r>
            <a:r>
              <a:rPr kumimoji="1" lang="en" altLang="zh-CN" dirty="0"/>
              <a:t> ~/.vim/bundle/numbers</a:t>
            </a:r>
          </a:p>
          <a:p>
            <a:r>
              <a:rPr kumimoji="1" lang="en" altLang="zh-CN" dirty="0"/>
              <a:t>rm -rf ~/.vim/bundle/numbers/.git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676921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/>
              <a:t>Tasklist</a:t>
            </a:r>
            <a:r>
              <a:rPr kumimoji="1" lang="en-US" altLang="zh-CN" dirty="0"/>
              <a:t> </a:t>
            </a:r>
            <a:r>
              <a:rPr kumimoji="1" lang="zh-CN" altLang="en-US" dirty="0"/>
              <a:t>如果有相应的关键字 </a:t>
            </a:r>
            <a:endParaRPr kumimoji="1" lang="en-US" altLang="zh-CN" dirty="0"/>
          </a:p>
          <a:p>
            <a:r>
              <a:rPr kumimoji="1" lang="zh-CN" altLang="en-US" dirty="0"/>
              <a:t>就会用键盘映射掉出来 </a:t>
            </a:r>
            <a:endParaRPr kumimoji="1" lang="en-US" altLang="zh-CN" dirty="0"/>
          </a:p>
          <a:p>
            <a:r>
              <a:rPr kumimoji="1" lang="zh-CN" altLang="en-US" dirty="0"/>
              <a:t>然后就可以进行修改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01043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2810" y="1905000"/>
            <a:ext cx="9146382" cy="2667000"/>
          </a:xfrm>
        </p:spPr>
        <p:txBody>
          <a:bodyPr rtlCol="0">
            <a:noAutofit/>
          </a:bodyPr>
          <a:lstStyle>
            <a:lvl1pPr>
              <a:defRPr sz="5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256" name="线条" descr="线条图形"/>
          <p:cNvGrpSpPr/>
          <p:nvPr/>
        </p:nvGrpSpPr>
        <p:grpSpPr bwMode="invGray">
          <a:xfrm>
            <a:off x="1585309" y="4724400"/>
            <a:ext cx="8634184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任意多边形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8" name="任意多边形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9" name="任意多边形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0" name="任意多边形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1" name="任意多边形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2" name="任意多边形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3" name="任意多边形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4" name="任意多边形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5" name="任意多边形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6" name="任意多边形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7" name="任意多边形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8" name="任意多边形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9" name="任意多边形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0" name="任意多边形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1" name="任意多边形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2" name="任意多边形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3" name="任意多边形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4" name="任意多边形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5" name="任意多边形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6" name="任意多边形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7" name="任意多边形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8" name="任意多边形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9" name="任意多边形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0" name="任意多边形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1" name="任意多边形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2" name="任意多边形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3" name="任意多边形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4" name="任意多边形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5" name="任意多边形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6" name="任意多边形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7" name="任意多边形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8" name="任意多边形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9" name="任意多边形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0" name="任意多边形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1" name="任意多边形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2" name="任意多边形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3" name="任意多边形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4" name="任意多边形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5" name="任意多边形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6" name="任意多边形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7" name="任意多边形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8" name="任意多边形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9" name="任意多边形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0" name="任意多边形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1" name="任意多边形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2" name="任意多边形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3" name="任意多边形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4" name="任意多边形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5" name="任意多边形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6" name="任意多边形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7" name="任意多边形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8" name="任意多边形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9" name="任意多边形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0" name="任意多边形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1" name="任意多边形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2" name="任意多边形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3" name="任意多边形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4" name="任意多边形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5" name="任意多边形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6" name="任意多边形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7" name="任意多边形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8" name="任意多边形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9" name="任意多边形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0" name="任意多边形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1" name="任意多边形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2" name="任意多边形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3" name="任意多边形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4" name="任意多边形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5" name="任意多边形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6" name="任意多边形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7" name="任意多边形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8" name="任意多边形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9" name="任意多边形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0" name="任意多边形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1" name="任意多边形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2" name="任意多边形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3" name="任意多边形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4" name="任意多边形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5" name="任意多边形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6" name="任意多边形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7" name="任意多边形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8" name="任意多边形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9" name="任意多边形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0" name="任意多边形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1" name="任意多边形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2" name="任意多边形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3" name="任意多边形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4" name="任意多边形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5" name="任意多边形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6" name="任意多边形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7" name="任意多边形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8" name="任意多边形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9" name="任意多边形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0" name="任意多边形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1" name="任意多边形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2" name="任意多边形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3" name="任意多边形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4" name="任意多边形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5" name="任意多边形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6" name="任意多边形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7" name="任意多边形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8" name="任意多边形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9" name="任意多边形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0" name="任意多边形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1" name="任意多边形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2" name="任意多边形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3" name="任意多边形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4" name="任意多边形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5" name="任意多边形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6" name="任意多边形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7" name="任意多边形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8" name="任意多边形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9" name="任意多边形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0" name="任意多边形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1" name="任意多边形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2" name="任意多边形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3" name="任意多边形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4" name="任意多边形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5" name="任意多边形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6" name="任意多边形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7" name="任意多边形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8" name="任意多边形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9" name="任意多边形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2810" y="5105400"/>
            <a:ext cx="9146381" cy="1066800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058171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7" name="线条" descr="线条图形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8" name="任意多边形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9" name="任意多边形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" name="任意多边形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" name="任意多边形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2" name="任意多边形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3" name="任意多边形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4" name="任意多边形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" name="任意多边形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" name="任意多边形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" name="任意多边形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" name="任意多边形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" name="任意多边形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" name="任意多边形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" name="任意多边形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" name="任意多边形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" name="任意多边形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" name="任意多边形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" name="任意多边形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" name="任意多边形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" name="任意多边形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" name="任意多边形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" name="任意多边形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" name="任意多边形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" name="任意多边形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" name="任意多边形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" name="任意多边形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" name="任意多边形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" name="任意多边形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" name="任意多边形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" name="任意多边形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" name="任意多边形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" name="任意多边形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" name="任意多边形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" name="任意多边形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" name="任意多边形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" name="任意多边形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" name="任意多边形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" name="任意多边形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" name="任意多边形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" name="任意多边形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" name="任意多边形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" name="任意多边形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0" name="任意多边形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1" name="任意多边形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2" name="任意多边形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3" name="任意多边形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" name="任意多边形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5" name="任意多边形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6" name="任意多边形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7" name="任意多边形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8" name="任意多边形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9" name="任意多边形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0" name="任意多边形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1" name="任意多边形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2" name="任意多边形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3" name="任意多边形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4" name="任意多边形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5" name="任意多边形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6" name="任意多边形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7" name="任意多边形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8" name="任意多边形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9" name="任意多边形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0" name="任意多边形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1" name="任意多边形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2" name="任意多边形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3" name="任意多边形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4" name="任意多边形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5" name="任意多边形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6" name="任意多边形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7" name="任意多边形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8" name="任意多边形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9" name="任意多边形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0" name="任意多边形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1" name="任意多边形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vert"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ACF6A5-CA30-4724-8A74-55B65EA2DB8E}" type="datetime1">
              <a:rPr lang="zh-CN" altLang="en-US" smtClean="0"/>
              <a:t>2020/7/29</a:t>
            </a:fld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2204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10364311" y="274640"/>
            <a:ext cx="1371957" cy="5901747"/>
          </a:xfrm>
        </p:spPr>
        <p:txBody>
          <a:bodyPr vert="vert"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7" name="线条" descr="线条图形"/>
          <p:cNvGrpSpPr/>
          <p:nvPr/>
        </p:nvGrpSpPr>
        <p:grpSpPr bwMode="invGray">
          <a:xfrm rot="5400000">
            <a:off x="6867046" y="3472590"/>
            <a:ext cx="6492240" cy="64025"/>
            <a:chOff x="1522413" y="1514475"/>
            <a:chExt cx="10569575" cy="64008"/>
          </a:xfrm>
        </p:grpSpPr>
        <p:sp>
          <p:nvSpPr>
            <p:cNvPr id="8" name="任意多边形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9" name="任意多边形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" name="任意多边形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" name="任意多边形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2" name="任意多边形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3" name="任意多边形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4" name="任意多边形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" name="任意多边形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" name="任意多边形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" name="任意多边形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" name="任意多边形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" name="任意多边形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" name="任意多边形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" name="任意多边形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" name="任意多边形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" name="任意多边形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" name="任意多边形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" name="任意多边形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" name="任意多边形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" name="任意多边形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" name="任意多边形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" name="任意多边形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" name="任意多边形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" name="任意多边形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" name="任意多边形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" name="任意多边形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" name="任意多边形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" name="任意多边形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" name="任意多边形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" name="任意多边形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" name="任意多边形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" name="任意多边形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" name="任意多边形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" name="任意多边形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" name="任意多边形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" name="任意多边形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" name="任意多边形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" name="任意多边形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" name="任意多边形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" name="任意多边形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" name="任意多边形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" name="任意多边形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0" name="任意多边形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1" name="任意多边形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2" name="任意多边形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3" name="任意多边形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" name="任意多边形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5" name="任意多边形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6" name="任意多边形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7" name="任意多边形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8" name="任意多边形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9" name="任意多边形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0" name="任意多边形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1" name="任意多边形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2" name="任意多边形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3" name="任意多边形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4" name="任意多边形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5" name="任意多边形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6" name="任意多边形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7" name="任意多边形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8" name="任意多边形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9" name="任意多边形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0" name="任意多边形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1" name="任意多边形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2" name="任意多边形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3" name="任意多边形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4" name="任意多边形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5" name="任意多边形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6" name="任意多边形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7" name="任意多边形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8" name="任意多边形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9" name="任意多边形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0" name="任意多边形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1" name="任意多边形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171" y="277814"/>
            <a:ext cx="9146383" cy="5898573"/>
          </a:xfrm>
        </p:spPr>
        <p:txBody>
          <a:bodyPr vert="vert"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9B0CA52-F532-4FDA-A3F9-4BF9C8E5C82E}" type="datetime1">
              <a:rPr lang="zh-CN" altLang="en-US" smtClean="0"/>
              <a:t>2020/7/29</a:t>
            </a:fld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5260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167" name="线条" descr="线条图形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168" name="任意多边形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9" name="任意多边形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0" name="任意多边形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1" name="任意多边形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2" name="任意多边形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3" name="任意多边形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4" name="任意多边形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5" name="任意多边形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6" name="任意多边形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7" name="任意多边形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8" name="任意多边形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9" name="任意多边形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0" name="任意多边形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1" name="任意多边形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2" name="任意多边形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3" name="任意多边形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4" name="任意多边形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5" name="任意多边形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6" name="任意多边形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7" name="任意多边形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8" name="任意多边形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9" name="任意多边形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0" name="任意多边形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1" name="任意多边形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2" name="任意多边形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3" name="任意多边形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4" name="任意多边形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5" name="任意多边形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6" name="任意多边形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7" name="任意多边形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8" name="任意多边形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9" name="任意多边形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0" name="任意多边形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1" name="任意多边形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2" name="任意多边形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3" name="任意多边形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4" name="任意多边形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5" name="任意多边形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6" name="任意多边形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7" name="任意多边形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8" name="任意多边形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9" name="任意多边形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0" name="任意多边形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1" name="任意多边形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2" name="任意多边形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3" name="任意多边形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4" name="任意多边形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5" name="任意多边形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6" name="任意多边形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7" name="任意多边形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8" name="任意多边形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9" name="任意多边形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0" name="任意多边形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1" name="任意多边形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2" name="任意多边形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3" name="任意多边形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4" name="任意多边形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5" name="任意多边形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6" name="任意多边形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7" name="任意多边形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8" name="任意多边形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9" name="任意多边形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0" name="任意多边形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1" name="任意多边形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2" name="任意多边形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3" name="任意多边形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4" name="任意多边形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5" name="任意多边形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6" name="任意多边形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7" name="任意多边形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8" name="任意多边形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9" name="任意多边形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0" name="任意多边形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1" name="任意多边形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548640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777240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005840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234440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AAE51B8-C16C-4D58-B4E7-426249342FB6}" type="datetime1">
              <a:rPr lang="zh-CN" altLang="en-US" smtClean="0"/>
              <a:t>2020/7/29</a:t>
            </a:fld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3879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10" y="1905000"/>
            <a:ext cx="9146382" cy="2667000"/>
          </a:xfrm>
        </p:spPr>
        <p:txBody>
          <a:bodyPr rtlCol="0" anchor="b">
            <a:noAutofit/>
          </a:bodyPr>
          <a:lstStyle>
            <a:lvl1pPr algn="l">
              <a:defRPr sz="4400" b="0" cap="none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255" name="线条" descr="线条图形"/>
          <p:cNvGrpSpPr/>
          <p:nvPr/>
        </p:nvGrpSpPr>
        <p:grpSpPr bwMode="invGray">
          <a:xfrm>
            <a:off x="1585309" y="4724400"/>
            <a:ext cx="8634184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任意多边形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7" name="任意多边形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8" name="任意多边形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9" name="任意多边形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0" name="任意多边形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1" name="任意多边形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2" name="任意多边形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3" name="任意多边形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4" name="任意多边形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5" name="任意多边形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6" name="任意多边形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7" name="任意多边形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8" name="任意多边形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9" name="任意多边形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0" name="任意多边形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1" name="任意多边形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2" name="任意多边形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3" name="任意多边形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4" name="任意多边形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5" name="任意多边形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6" name="任意多边形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7" name="任意多边形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8" name="任意多边形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9" name="任意多边形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0" name="任意多边形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1" name="任意多边形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2" name="任意多边形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3" name="任意多边形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4" name="任意多边形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5" name="任意多边形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6" name="任意多边形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7" name="任意多边形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8" name="任意多边形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9" name="任意多边形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0" name="任意多边形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1" name="任意多边形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2" name="任意多边形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3" name="任意多边形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4" name="任意多边形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5" name="任意多边形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6" name="任意多边形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7" name="任意多边形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8" name="任意多边形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9" name="任意多边形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0" name="任意多边形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1" name="任意多边形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2" name="任意多边形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3" name="任意多边形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4" name="任意多边形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5" name="任意多边形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6" name="任意多边形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7" name="任意多边形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8" name="任意多边形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9" name="任意多边形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0" name="任意多边形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1" name="任意多边形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2" name="任意多边形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3" name="任意多边形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4" name="任意多边形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5" name="任意多边形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6" name="任意多边形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7" name="任意多边形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8" name="任意多边形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9" name="任意多边形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0" name="任意多边形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1" name="任意多边形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2" name="任意多边形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3" name="任意多边形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4" name="任意多边形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5" name="任意多边形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6" name="任意多边形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7" name="任意多边形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8" name="任意多边形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9" name="任意多边形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0" name="任意多边形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1" name="任意多边形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2" name="任意多边形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3" name="任意多边形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4" name="任意多边形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5" name="任意多边形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6" name="任意多边形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7" name="任意多边形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8" name="任意多边形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9" name="任意多边形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0" name="任意多边形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1" name="任意多边形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2" name="任意多边形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3" name="任意多边形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4" name="任意多边形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5" name="任意多边形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6" name="任意多边形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7" name="任意多边形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8" name="任意多边形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9" name="任意多边形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0" name="任意多边形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1" name="任意多边形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2" name="任意多边形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3" name="任意多边形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4" name="任意多边形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5" name="任意多边形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6" name="任意多边形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7" name="任意多边形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8" name="任意多边形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9" name="任意多边形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0" name="任意多边形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1" name="任意多边形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2" name="任意多边形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3" name="任意多边形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4" name="任意多边形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5" name="任意多边形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6" name="任意多边形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7" name="任意多边形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8" name="任意多边形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9" name="任意多边形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0" name="任意多边形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1" name="任意多边形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2" name="任意多边形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3" name="任意多边形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4" name="任意多边形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5" name="任意多边形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6" name="任意多边形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7" name="任意多边形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8" name="任意多边形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522810" y="5102526"/>
            <a:ext cx="9146381" cy="1069675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E642744-2BC1-482F-8D65-D67812FCF761}" type="datetime1">
              <a:rPr lang="zh-CN" altLang="en-US" smtClean="0"/>
              <a:t>2020/7/29</a:t>
            </a:fld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23108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158" name="线条" descr="线条图形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159" name="任意多边形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0" name="任意多边形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1" name="任意多边形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2" name="任意多边形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3" name="任意多边形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4" name="任意多边形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5" name="任意多边形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6" name="任意多边形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7" name="任意多边形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8" name="任意多边形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9" name="任意多边形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0" name="任意多边形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1" name="任意多边形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2" name="任意多边形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3" name="任意多边形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4" name="任意多边形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5" name="任意多边形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6" name="任意多边形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7" name="任意多边形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8" name="任意多边形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9" name="任意多边形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0" name="任意多边形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1" name="任意多边形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2" name="任意多边形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3" name="任意多边形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4" name="任意多边形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5" name="任意多边形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6" name="任意多边形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7" name="任意多边形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8" name="任意多边形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9" name="任意多边形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0" name="任意多边形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1" name="任意多边形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2" name="任意多边形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3" name="任意多边形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4" name="任意多边形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5" name="任意多边形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6" name="任意多边形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7" name="任意多边形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8" name="任意多边形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9" name="任意多边形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0" name="任意多边形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1" name="任意多边形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2" name="任意多边形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3" name="任意多边形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4" name="任意多边形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5" name="任意多边形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6" name="任意多边形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7" name="任意多边形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8" name="任意多边形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9" name="任意多边形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0" name="任意多边形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1" name="任意多边形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2" name="任意多边形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3" name="任意多边形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4" name="任意多边形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5" name="任意多边形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6" name="任意多边形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7" name="任意多边形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8" name="任意多边形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9" name="任意多边形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0" name="任意多边形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1" name="任意多边形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2" name="任意多边形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3" name="任意多边形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4" name="任意多边形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5" name="任意多边形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6" name="任意多边形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7" name="任意多边形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8" name="任意多边形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9" name="任意多边形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0" name="任意多边形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1" name="任意多边形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2" name="任意多边形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522810" y="1905000"/>
            <a:ext cx="4420750" cy="4267200"/>
          </a:xfrm>
        </p:spPr>
        <p:txBody>
          <a:bodyPr rtlCol="0">
            <a:normAutofit/>
          </a:bodyPr>
          <a:lstStyle>
            <a:lvl1pPr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48442" y="1905000"/>
            <a:ext cx="4420749" cy="4267200"/>
          </a:xfrm>
        </p:spPr>
        <p:txBody>
          <a:bodyPr rtlCol="0">
            <a:normAutofit/>
          </a:bodyPr>
          <a:lstStyle>
            <a:lvl1pPr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957C6E4D-621D-4515-8831-14D98E9F728C}" type="datetime1">
              <a:rPr lang="zh-CN" altLang="en-US" smtClean="0"/>
              <a:t>2020/7/29</a:t>
            </a:fld>
            <a:endParaRPr lang="zh-CN" altLang="en-US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001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160" name="线条" descr="线条图形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161" name="任意多边形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2" name="任意多边形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3" name="任意多边形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4" name="任意多边形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5" name="任意多边形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6" name="任意多边形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7" name="任意多边形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8" name="任意多边形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9" name="任意多边形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0" name="任意多边形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1" name="任意多边形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2" name="任意多边形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3" name="任意多边形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4" name="任意多边形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5" name="任意多边形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6" name="任意多边形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7" name="任意多边形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8" name="任意多边形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9" name="任意多边形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0" name="任意多边形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1" name="任意多边形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2" name="任意多边形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3" name="任意多边形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4" name="任意多边形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5" name="任意多边形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6" name="任意多边形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7" name="任意多边形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8" name="任意多边形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9" name="任意多边形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0" name="任意多边形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1" name="任意多边形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2" name="任意多边形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3" name="任意多边形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4" name="任意多边形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5" name="任意多边形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6" name="任意多边形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7" name="任意多边形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8" name="任意多边形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9" name="任意多边形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0" name="任意多边形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1" name="任意多边形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2" name="任意多边形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3" name="任意多边形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4" name="任意多边形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5" name="任意多边形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6" name="任意多边形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7" name="任意多边形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8" name="任意多边形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9" name="任意多边形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0" name="任意多边形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1" name="任意多边形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2" name="任意多边形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3" name="任意多边形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4" name="任意多边形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5" name="任意多边形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6" name="任意多边形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7" name="任意多边形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8" name="任意多边形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9" name="任意多边形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0" name="任意多边形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1" name="任意多边形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2" name="任意多边形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3" name="任意多边形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4" name="任意多边形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5" name="任意多边形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6" name="任意多边形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7" name="任意多边形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8" name="任意多边形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9" name="任意多边形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0" name="任意多边形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1" name="任意多边形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2" name="任意多边形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3" name="任意多边形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4" name="任意多边形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522810" y="1905000"/>
            <a:ext cx="4417702" cy="76200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522810" y="2819400"/>
            <a:ext cx="4417702" cy="3352801"/>
          </a:xfrm>
        </p:spPr>
        <p:txBody>
          <a:bodyPr rtlCol="0"/>
          <a:lstStyle>
            <a:lvl1pPr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1488" y="1905000"/>
            <a:ext cx="4417702" cy="76200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1488" y="2819400"/>
            <a:ext cx="4417702" cy="3352801"/>
          </a:xfrm>
        </p:spPr>
        <p:txBody>
          <a:bodyPr rtlCol="0"/>
          <a:lstStyle>
            <a:lvl1pPr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263600"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F0157F41-EA24-4D6C-B76B-51104A4FF3D3}" type="datetime1">
              <a:rPr lang="zh-CN" altLang="en-US" smtClean="0"/>
              <a:t>2020/7/29</a:t>
            </a:fld>
            <a:endParaRPr lang="zh-CN" altLang="en-US" dirty="0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174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156" name="线条" descr="线条图形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157" name="任意多边形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8" name="任意多边形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9" name="任意多边形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0" name="任意多边形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1" name="任意多边形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2" name="任意多边形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3" name="任意多边形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4" name="任意多边形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5" name="任意多边形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6" name="任意多边形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7" name="任意多边形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8" name="任意多边形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9" name="任意多边形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0" name="任意多边形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1" name="任意多边形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2" name="任意多边形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3" name="任意多边形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4" name="任意多边形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5" name="任意多边形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6" name="任意多边形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7" name="任意多边形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8" name="任意多边形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9" name="任意多边形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0" name="任意多边形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1" name="任意多边形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2" name="任意多边形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3" name="任意多边形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4" name="任意多边形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5" name="任意多边形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6" name="任意多边形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7" name="任意多边形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8" name="任意多边形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9" name="任意多边形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0" name="任意多边形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1" name="任意多边形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2" name="任意多边形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3" name="任意多边形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4" name="任意多边形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5" name="任意多边形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6" name="任意多边形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7" name="任意多边形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8" name="任意多边形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9" name="任意多边形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0" name="任意多边形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1" name="任意多边形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2" name="任意多边形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3" name="任意多边形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4" name="任意多边形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5" name="任意多边形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6" name="任意多边形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7" name="任意多边形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8" name="任意多边形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9" name="任意多边形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0" name="任意多边形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1" name="任意多边形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2" name="任意多边形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3" name="任意多边形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4" name="任意多边形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5" name="任意多边形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6" name="任意多边形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7" name="任意多边形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8" name="任意多边形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9" name="任意多边形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0" name="任意多边形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1" name="任意多边形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2" name="任意多边形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3" name="任意多边形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4" name="任意多边形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5" name="任意多边形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6" name="任意多边形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7" name="任意多边形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8" name="任意多边形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9" name="任意多边形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0" name="任意多边形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41E27CD-26C5-4927-9077-9E87DDF8ECF7}" type="datetime1">
              <a:rPr lang="zh-CN" altLang="en-US" smtClean="0"/>
              <a:t>2020/7/29</a:t>
            </a:fld>
            <a:endParaRPr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6435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E0B1C2-D5D7-4DF1-B631-6247EDFA3201}" type="datetime1">
              <a:rPr lang="zh-CN" altLang="en-US" noProof="0" smtClean="0"/>
              <a:t>2020/7/29</a:t>
            </a:fld>
            <a:endParaRPr lang="zh-CN" altLang="en-US" noProof="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280206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题注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rtlCol="0" anchor="b">
            <a:noAutofit/>
          </a:bodyPr>
          <a:lstStyle>
            <a:lvl1pPr algn="l">
              <a:defRPr sz="3200" b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522809" y="3429000"/>
            <a:ext cx="2743915" cy="27432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11249" y="1905000"/>
            <a:ext cx="5670757" cy="4038600"/>
          </a:xfrm>
        </p:spPr>
        <p:txBody>
          <a:bodyPr rtlCol="0">
            <a:normAutofit/>
          </a:bodyPr>
          <a:lstStyle>
            <a:lvl1pPr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grpSp>
        <p:nvGrpSpPr>
          <p:cNvPr id="615" name="框架" descr="方框图形"/>
          <p:cNvGrpSpPr/>
          <p:nvPr/>
        </p:nvGrpSpPr>
        <p:grpSpPr bwMode="invGray">
          <a:xfrm>
            <a:off x="4418990" y="1630822"/>
            <a:ext cx="6292667" cy="4575885"/>
            <a:chOff x="4417839" y="1630821"/>
            <a:chExt cx="6291028" cy="4575885"/>
          </a:xfrm>
        </p:grpSpPr>
        <p:grpSp>
          <p:nvGrpSpPr>
            <p:cNvPr id="616" name="组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组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任意多边形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5" name="任意多边形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6" name="任意多边形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7" name="任意多边形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8" name="任意多边形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9" name="任意多边形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0" name="任意多边形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1" name="任意多边形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2" name="任意多边形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3" name="任意多边形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4" name="任意多边形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5" name="任意多边形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6" name="任意多边形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7" name="任意多边形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8" name="任意多边形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9" name="任意多边形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0" name="任意多边形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1" name="任意多边形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2" name="任意多边形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3" name="任意多边形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4" name="任意多边形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5" name="任意多边形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6" name="任意多边形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7" name="任意多边形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8" name="任意多边形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9" name="任意多边形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0" name="任意多边形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1" name="任意多边形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2" name="任意多边形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3" name="任意多边形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4" name="任意多边形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5" name="任意多边形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6" name="任意多边形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7" name="任意多边形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8" name="任意多边形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9" name="任意多边形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0" name="任意多边形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1" name="任意多边形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2" name="任意多边形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3" name="任意多边形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4" name="任意多边形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5" name="任意多边形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6" name="任意多边形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7" name="任意多边形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8" name="任意多边形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9" name="任意多边形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0" name="任意多边形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1" name="任意多边形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2" name="任意多边形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3" name="任意多边形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4" name="任意多边形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5" name="任意多边形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6" name="任意多边形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7" name="任意多边形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8" name="任意多边形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9" name="任意多边形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0" name="任意多边形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1" name="任意多边形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2" name="任意多边形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3" name="任意多边形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4" name="任意多边形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5" name="任意多边形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6" name="任意多边形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7" name="任意多边形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8" name="任意多边形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9" name="任意多边形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0" name="任意多边形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1" name="任意多边形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2" name="任意多边形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3" name="任意多边形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4" name="任意多边形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5" name="任意多边形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6" name="任意多边形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7" name="任意多边形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  <p:grpSp>
            <p:nvGrpSpPr>
              <p:cNvPr id="769" name="组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任意多边形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1" name="任意多边形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2" name="任意多边形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3" name="任意多边形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4" name="任意多边形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5" name="任意多边形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6" name="任意多边形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7" name="任意多边形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8" name="任意多边形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9" name="任意多边形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0" name="任意多边形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1" name="任意多边形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2" name="任意多边形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3" name="任意多边形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4" name="任意多边形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5" name="任意多边形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6" name="任意多边形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7" name="任意多边形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8" name="任意多边形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9" name="任意多边形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0" name="任意多边形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1" name="任意多边形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2" name="任意多边形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3" name="任意多边形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4" name="任意多边形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5" name="任意多边形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6" name="任意多边形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7" name="任意多边形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8" name="任意多边形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9" name="任意多边形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0" name="任意多边形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1" name="任意多边形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2" name="任意多边形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3" name="任意多边形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4" name="任意多边形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5" name="任意多边形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6" name="任意多边形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7" name="任意多边形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8" name="任意多边形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9" name="任意多边形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0" name="任意多边形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1" name="任意多边形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2" name="任意多边形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3" name="任意多边形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4" name="任意多边形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5" name="任意多边形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6" name="任意多边形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7" name="任意多边形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8" name="任意多边形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9" name="任意多边形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0" name="任意多边形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1" name="任意多边形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2" name="任意多边形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3" name="任意多边形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4" name="任意多边形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5" name="任意多边形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6" name="任意多边形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7" name="任意多边形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8" name="任意多边形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9" name="任意多边形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0" name="任意多边形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1" name="任意多边形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2" name="任意多边形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3" name="任意多边形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4" name="任意多边形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5" name="任意多边形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6" name="任意多边形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7" name="任意多边形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8" name="任意多边形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9" name="任意多边形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0" name="任意多边形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1" name="任意多边形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2" name="任意多边形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3" name="任意多边形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</p:grpSp>
        <p:grpSp>
          <p:nvGrpSpPr>
            <p:cNvPr id="617" name="组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组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任意多边形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5" name="任意多边形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6" name="任意多边形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7" name="任意多边形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8" name="任意多边形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9" name="任意多边形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0" name="任意多边形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1" name="任意多边形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2" name="任意多边形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3" name="任意多边形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4" name="任意多边形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5" name="任意多边形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6" name="任意多边形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7" name="任意多边形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8" name="任意多边形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9" name="任意多边形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0" name="任意多边形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1" name="任意多边形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2" name="任意多边形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3" name="任意多边形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4" name="任意多边形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5" name="任意多边形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6" name="任意多边形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7" name="任意多边形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8" name="任意多边形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9" name="任意多边形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0" name="任意多边形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1" name="任意多边形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2" name="任意多边形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3" name="任意多边形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4" name="任意多边形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5" name="任意多边形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6" name="任意多边形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7" name="任意多边形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8" name="任意多边形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9" name="任意多边形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0" name="任意多边形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1" name="任意多边形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2" name="任意多边形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3" name="任意多边形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4" name="任意多边形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5" name="任意多边形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6" name="任意多边形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7" name="任意多边形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8" name="任意多边形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9" name="任意多边形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0" name="任意多边形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1" name="任意多边形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2" name="任意多边形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3" name="任意多边形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4" name="任意多边形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5" name="任意多边形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6" name="任意多边形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7" name="任意多边形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8" name="任意多边形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9" name="任意多边形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0" name="任意多边形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1" name="任意多边形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2" name="任意多边形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3" name="任意多边形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4" name="任意多边形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5" name="任意多边形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6" name="任意多边形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7" name="任意多边形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8" name="任意多边形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9" name="任意多边形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0" name="任意多边形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1" name="任意多边形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2" name="任意多边形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3" name="任意多边形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4" name="任意多边形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5" name="任意多边形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6" name="任意多边形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7" name="任意多边形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  <p:grpSp>
            <p:nvGrpSpPr>
              <p:cNvPr id="619" name="组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任意多边形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1" name="任意多边形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2" name="任意多边形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3" name="任意多边形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4" name="任意多边形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5" name="任意多边形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6" name="任意多边形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7" name="任意多边形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8" name="任意多边形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9" name="任意多边形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0" name="任意多边形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1" name="任意多边形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2" name="任意多边形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3" name="任意多边形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4" name="任意多边形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5" name="任意多边形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6" name="任意多边形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7" name="任意多边形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8" name="任意多边形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9" name="任意多边形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0" name="任意多边形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1" name="任意多边形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2" name="任意多边形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3" name="任意多边形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4" name="任意多边形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5" name="任意多边形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6" name="任意多边形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7" name="任意多边形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8" name="任意多边形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9" name="任意多边形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0" name="任意多边形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1" name="任意多边形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2" name="任意多边形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3" name="任意多边形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4" name="任意多边形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5" name="任意多边形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6" name="任意多边形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7" name="任意多边形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8" name="任意多边形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9" name="任意多边形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0" name="任意多边形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1" name="任意多边形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2" name="任意多边形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3" name="任意多边形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4" name="任意多边形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5" name="任意多边形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6" name="任意多边形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7" name="任意多边形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8" name="任意多边形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9" name="任意多边形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0" name="任意多边形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1" name="任意多边形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2" name="任意多边形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3" name="任意多边形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4" name="任意多边形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5" name="任意多边形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6" name="任意多边形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7" name="任意多边形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8" name="任意多边形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9" name="任意多边形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0" name="任意多边形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1" name="任意多边形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2" name="任意多边形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3" name="任意多边形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4" name="任意多边形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5" name="任意多边形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6" name="任意多边形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7" name="任意多边形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8" name="任意多边形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9" name="任意多边形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0" name="任意多边形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1" name="任意多边形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2" name="任意多边形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3" name="任意多边形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</p:grpSp>
      </p:grp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6D0992-68C0-47A5-BA2C-3DDCADB492E0}" type="datetime1">
              <a:rPr lang="zh-CN" altLang="en-US" smtClean="0"/>
              <a:t>2020/7/29</a:t>
            </a:fld>
            <a:endParaRPr lang="zh-CN" altLang="en-US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271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题注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rtlCol="0" anchor="b">
            <a:noAutofit/>
          </a:bodyPr>
          <a:lstStyle>
            <a:lvl1pPr algn="l">
              <a:defRPr sz="3200" b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 descr="为添加图像预留的空占位符。单击占位符，选择要添加的图像。"/>
          <p:cNvSpPr>
            <a:spLocks noGrp="1"/>
          </p:cNvSpPr>
          <p:nvPr>
            <p:ph type="pic" idx="1"/>
          </p:nvPr>
        </p:nvSpPr>
        <p:spPr>
          <a:xfrm>
            <a:off x="1746293" y="1884311"/>
            <a:ext cx="5670757" cy="4041648"/>
          </a:xfrm>
          <a:solidFill>
            <a:schemeClr val="bg1"/>
          </a:solidFill>
        </p:spPr>
        <p:txBody>
          <a:bodyPr tIns="914400" rtlCol="0">
            <a:normAutofit/>
          </a:bodyPr>
          <a:lstStyle>
            <a:lvl1pPr marL="0" indent="0" algn="ctr">
              <a:buNone/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grpSp>
        <p:nvGrpSpPr>
          <p:cNvPr id="614" name="框架" descr="方框图形"/>
          <p:cNvGrpSpPr/>
          <p:nvPr/>
        </p:nvGrpSpPr>
        <p:grpSpPr bwMode="invGray">
          <a:xfrm flipH="1">
            <a:off x="1447877" y="1630822"/>
            <a:ext cx="6292667" cy="4575885"/>
            <a:chOff x="4417839" y="1630821"/>
            <a:chExt cx="6291028" cy="4575885"/>
          </a:xfrm>
        </p:grpSpPr>
        <p:grpSp>
          <p:nvGrpSpPr>
            <p:cNvPr id="615" name="组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组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任意多边形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4" name="任意多边形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5" name="任意多边形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6" name="任意多边形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7" name="任意多边形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8" name="任意多边形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9" name="任意多边形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0" name="任意多边形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1" name="任意多边形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2" name="任意多边形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3" name="任意多边形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4" name="任意多边形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5" name="任意多边形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6" name="任意多边形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7" name="任意多边形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8" name="任意多边形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9" name="任意多边形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0" name="任意多边形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1" name="任意多边形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2" name="任意多边形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3" name="任意多边形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4" name="任意多边形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5" name="任意多边形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6" name="任意多边形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7" name="任意多边形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8" name="任意多边形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9" name="任意多边形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0" name="任意多边形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1" name="任意多边形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2" name="任意多边形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3" name="任意多边形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4" name="任意多边形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5" name="任意多边形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6" name="任意多边形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7" name="任意多边形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8" name="任意多边形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9" name="任意多边形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0" name="任意多边形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1" name="任意多边形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2" name="任意多边形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3" name="任意多边形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4" name="任意多边形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5" name="任意多边形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6" name="任意多边形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7" name="任意多边形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8" name="任意多边形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9" name="任意多边形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0" name="任意多边形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1" name="任意多边形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2" name="任意多边形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3" name="任意多边形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4" name="任意多边形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5" name="任意多边形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6" name="任意多边形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7" name="任意多边形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8" name="任意多边形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9" name="任意多边形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0" name="任意多边形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1" name="任意多边形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2" name="任意多边形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3" name="任意多边形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4" name="任意多边形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5" name="任意多边形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6" name="任意多边形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7" name="任意多边形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8" name="任意多边形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9" name="任意多边形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0" name="任意多边形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1" name="任意多边形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2" name="任意多边形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3" name="任意多边形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4" name="任意多边形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5" name="任意多边形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6" name="任意多边形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  <p:grpSp>
            <p:nvGrpSpPr>
              <p:cNvPr id="768" name="组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任意多边形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0" name="任意多边形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1" name="任意多边形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2" name="任意多边形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3" name="任意多边形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4" name="任意多边形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5" name="任意多边形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6" name="任意多边形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7" name="任意多边形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8" name="任意多边形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9" name="任意多边形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0" name="任意多边形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1" name="任意多边形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2" name="任意多边形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3" name="任意多边形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4" name="任意多边形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5" name="任意多边形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6" name="任意多边形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7" name="任意多边形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8" name="任意多边形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9" name="任意多边形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0" name="任意多边形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1" name="任意多边形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2" name="任意多边形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3" name="任意多边形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4" name="任意多边形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5" name="任意多边形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6" name="任意多边形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7" name="任意多边形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8" name="任意多边形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9" name="任意多边形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0" name="任意多边形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1" name="任意多边形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2" name="任意多边形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3" name="任意多边形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4" name="任意多边形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5" name="任意多边形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6" name="任意多边形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7" name="任意多边形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8" name="任意多边形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9" name="任意多边形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0" name="任意多边形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1" name="任意多边形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2" name="任意多边形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3" name="任意多边形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4" name="任意多边形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5" name="任意多边形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6" name="任意多边形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7" name="任意多边形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8" name="任意多边形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9" name="任意多边形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0" name="任意多边形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1" name="任意多边形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2" name="任意多边形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3" name="任意多边形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4" name="任意多边形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5" name="任意多边形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6" name="任意多边形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7" name="任意多边形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8" name="任意多边形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9" name="任意多边形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0" name="任意多边形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1" name="任意多边形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2" name="任意多边形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3" name="任意多边形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4" name="任意多边形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5" name="任意多边形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6" name="任意多边形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7" name="任意多边形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8" name="任意多边形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9" name="任意多边形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0" name="任意多边形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1" name="任意多边形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2" name="任意多边形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</p:grpSp>
        <p:grpSp>
          <p:nvGrpSpPr>
            <p:cNvPr id="616" name="组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组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任意多边形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4" name="任意多边形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5" name="任意多边形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6" name="任意多边形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7" name="任意多边形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8" name="任意多边形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9" name="任意多边形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0" name="任意多边形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1" name="任意多边形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2" name="任意多边形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3" name="任意多边形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4" name="任意多边形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5" name="任意多边形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6" name="任意多边形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7" name="任意多边形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8" name="任意多边形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9" name="任意多边形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0" name="任意多边形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1" name="任意多边形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2" name="任意多边形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3" name="任意多边形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4" name="任意多边形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5" name="任意多边形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6" name="任意多边形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7" name="任意多边形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8" name="任意多边形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9" name="任意多边形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0" name="任意多边形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1" name="任意多边形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2" name="任意多边形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3" name="任意多边形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4" name="任意多边形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5" name="任意多边形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6" name="任意多边形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7" name="任意多边形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8" name="任意多边形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9" name="任意多边形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0" name="任意多边形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1" name="任意多边形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2" name="任意多边形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3" name="任意多边形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4" name="任意多边形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5" name="任意多边形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6" name="任意多边形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7" name="任意多边形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8" name="任意多边形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9" name="任意多边形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0" name="任意多边形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1" name="任意多边形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2" name="任意多边形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3" name="任意多边形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4" name="任意多边形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5" name="任意多边形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6" name="任意多边形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7" name="任意多边形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8" name="任意多边形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9" name="任意多边形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0" name="任意多边形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1" name="任意多边形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2" name="任意多边形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3" name="任意多边形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4" name="任意多边形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5" name="任意多边形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6" name="任意多边形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7" name="任意多边形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8" name="任意多边形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9" name="任意多边形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0" name="任意多边形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1" name="任意多边形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2" name="任意多边形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3" name="任意多边形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4" name="任意多边形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5" name="任意多边形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6" name="任意多边形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  <p:grpSp>
            <p:nvGrpSpPr>
              <p:cNvPr id="618" name="组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任意多边形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0" name="任意多边形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1" name="任意多边形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2" name="任意多边形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3" name="任意多边形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4" name="任意多边形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5" name="任意多边形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6" name="任意多边形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7" name="任意多边形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8" name="任意多边形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9" name="任意多边形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0" name="任意多边形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1" name="任意多边形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2" name="任意多边形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3" name="任意多边形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4" name="任意多边形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5" name="任意多边形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6" name="任意多边形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7" name="任意多边形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8" name="任意多边形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9" name="任意多边形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0" name="任意多边形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1" name="任意多边形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2" name="任意多边形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3" name="任意多边形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4" name="任意多边形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5" name="任意多边形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6" name="任意多边形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7" name="任意多边形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8" name="任意多边形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9" name="任意多边形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0" name="任意多边形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1" name="任意多边形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2" name="任意多边形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3" name="任意多边形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4" name="任意多边形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5" name="任意多边形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6" name="任意多边形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7" name="任意多边形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8" name="任意多边形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9" name="任意多边形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0" name="任意多边形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1" name="任意多边形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2" name="任意多边形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3" name="任意多边形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4" name="任意多边形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5" name="任意多边形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6" name="任意多边形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7" name="任意多边形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8" name="任意多边形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9" name="任意多边形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0" name="任意多边形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1" name="任意多边形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2" name="任意多边形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3" name="任意多边形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4" name="任意多边形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5" name="任意多边形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6" name="任意多边形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7" name="任意多边形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8" name="任意多边形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9" name="任意多边形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0" name="任意多边形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1" name="任意多边形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2" name="任意多边形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3" name="任意多边形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4" name="任意多边形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5" name="任意多边形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6" name="任意多边形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7" name="任意多边形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8" name="任意多边形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9" name="任意多边形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0" name="任意多边形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1" name="任意多边形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2" name="任意多边形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</p:grpSp>
      </p:grp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08018" y="3411748"/>
            <a:ext cx="2743915" cy="27432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1"/>
              <a:t>编辑母版文本样式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59FDE26-7774-42D9-B09F-897A3804FF77}" type="datetime1">
              <a:rPr lang="zh-CN" altLang="en-US" smtClean="0"/>
              <a:t>2020/7/29</a:t>
            </a:fld>
            <a:endParaRPr lang="zh-CN" altLang="en-US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6846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522811" y="1905000"/>
            <a:ext cx="9146382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522810" y="6400801"/>
            <a:ext cx="6326246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0E4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中国传媒大学计算机与网络空间安全学院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5276" y="6400801"/>
            <a:ext cx="1396623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E4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F03606D-7858-4AA2-9E18-693315C12F6C}" type="datetime1">
              <a:rPr lang="zh-CN" altLang="en-US" smtClean="0"/>
              <a:pPr/>
              <a:t>2020/7/29</a:t>
            </a:fld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525893" y="6400801"/>
            <a:ext cx="1143300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E4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110676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rgbClr val="00E400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rgbClr val="00E400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rgbClr val="00E400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rgbClr val="00E400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rgbClr val="00E400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rgbClr val="00E400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nblogs.com/awakenedy/p/9722361.html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48634" y="5202936"/>
            <a:ext cx="9146381" cy="1066800"/>
          </a:xfrm>
        </p:spPr>
        <p:txBody>
          <a:bodyPr>
            <a:normAutofit fontScale="700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入手和安装</a:t>
            </a:r>
          </a:p>
        </p:txBody>
      </p:sp>
    </p:spTree>
    <p:extLst>
      <p:ext uri="{BB962C8B-B14F-4D97-AF65-F5344CB8AC3E}">
        <p14:creationId xmlns:p14="http://schemas.microsoft.com/office/powerpoint/2010/main" val="2055680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定义界面</a:t>
            </a:r>
          </a:p>
        </p:txBody>
      </p:sp>
    </p:spTree>
    <p:extLst>
      <p:ext uri="{BB962C8B-B14F-4D97-AF65-F5344CB8AC3E}">
        <p14:creationId xmlns:p14="http://schemas.microsoft.com/office/powerpoint/2010/main" val="397254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501E41-670E-7D43-BFE7-851F4630E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各种门帘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9B9CFF23-E41B-6048-8D3B-19411E16BC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3761280"/>
              </p:ext>
            </p:extLst>
          </p:nvPr>
        </p:nvGraphicFramePr>
        <p:xfrm>
          <a:off x="1522413" y="1905000"/>
          <a:ext cx="914717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3588">
                  <a:extLst>
                    <a:ext uri="{9D8B030D-6E8A-4147-A177-3AD203B41FA5}">
                      <a16:colId xmlns:a16="http://schemas.microsoft.com/office/drawing/2014/main" val="1028518508"/>
                    </a:ext>
                  </a:extLst>
                </a:gridCol>
                <a:gridCol w="4573588">
                  <a:extLst>
                    <a:ext uri="{9D8B030D-6E8A-4147-A177-3AD203B41FA5}">
                      <a16:colId xmlns:a16="http://schemas.microsoft.com/office/drawing/2014/main" val="17091454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缩写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含义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2038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hls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Hightlight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search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524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is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Ignore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search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0875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ic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Ignore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case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65877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0625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搜索设定</a:t>
            </a:r>
          </a:p>
        </p:txBody>
      </p:sp>
    </p:spTree>
    <p:extLst>
      <p:ext uri="{BB962C8B-B14F-4D97-AF65-F5344CB8AC3E}">
        <p14:creationId xmlns:p14="http://schemas.microsoft.com/office/powerpoint/2010/main" val="1311568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501E41-670E-7D43-BFE7-851F4630E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各种门帘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9B9CFF23-E41B-6048-8D3B-19411E16BC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6392526"/>
              </p:ext>
            </p:extLst>
          </p:nvPr>
        </p:nvGraphicFramePr>
        <p:xfrm>
          <a:off x="1522413" y="1905000"/>
          <a:ext cx="914717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3588">
                  <a:extLst>
                    <a:ext uri="{9D8B030D-6E8A-4147-A177-3AD203B41FA5}">
                      <a16:colId xmlns:a16="http://schemas.microsoft.com/office/drawing/2014/main" val="1028518508"/>
                    </a:ext>
                  </a:extLst>
                </a:gridCol>
                <a:gridCol w="4573588">
                  <a:extLst>
                    <a:ext uri="{9D8B030D-6E8A-4147-A177-3AD203B41FA5}">
                      <a16:colId xmlns:a16="http://schemas.microsoft.com/office/drawing/2014/main" val="17091454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缩写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含义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2038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nu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number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524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ru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ruler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0875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" altLang="zh-CN" dirty="0" err="1"/>
                        <a:t>cursorline</a:t>
                      </a:r>
                      <a:r>
                        <a:rPr lang="en" altLang="zh-CN" dirty="0"/>
                        <a:t>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" altLang="zh-CN" dirty="0" err="1"/>
                        <a:t>cursorline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39351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8185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zh-CN" sz="12600" dirty="0">
                <a:solidFill>
                  <a:srgbClr val="00E300"/>
                </a:solidFill>
              </a:rPr>
              <a:t>pathogen</a:t>
            </a:r>
            <a:endParaRPr lang="zh-CN" altLang="en-US" sz="12600" dirty="0">
              <a:solidFill>
                <a:srgbClr val="00E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656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C1712A-CEDB-A149-9C33-E9835F22A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7961DA-028A-7949-9BAE-78BEDAD77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22E00E0-8381-8740-8C8C-79EC5406F6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63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DD3D4A-7387-D04A-A345-1367C9BE4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18E77A-6FA4-E54F-8211-FCB7E6CEC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A18F15-F8C7-8C4E-88EE-683657D5AD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973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7DE212-BEF4-0C41-8251-DCEB8FB9D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65F528-3DA6-3A44-A279-E2928277C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2438D3E-EFB3-D940-AC5D-064614B038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098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33A5F2-0782-7F49-8C2D-591C8A8CC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CF3611-C8D9-7C41-96DA-4981AA1FA1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2E79571-4D3D-E941-B990-C9221B7881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137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13C97F-8045-F449-A10E-1420A9E89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C855BF-39D3-944B-9E62-D04B643AC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30AB33C-4196-5241-910E-D9BD961E29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80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634B1B-74A3-A34B-86CD-965057C12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78E077C-9609-A748-8F21-0FD6E65E4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9E2298A-58E6-AC45-BA44-A9A342118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404" y="889000"/>
            <a:ext cx="7620000" cy="5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5653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altLang="zh-CN" sz="12600" dirty="0">
                <a:solidFill>
                  <a:srgbClr val="00E300"/>
                </a:solidFill>
              </a:rPr>
              <a:t>Buffer window tab</a:t>
            </a:r>
            <a:endParaRPr lang="zh-CN" altLang="en-US" sz="12600" dirty="0">
              <a:solidFill>
                <a:srgbClr val="00E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596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C5DA61-CF7F-B744-B6F1-A9353487F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770"/>
            <a:ext cx="12192000" cy="6834230"/>
          </a:xfrm>
          <a:solidFill>
            <a:srgbClr val="848584"/>
          </a:solidFill>
        </p:spPr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C5FEDD-289C-F64F-A97B-747B870204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66DEEF7-AC06-C141-9815-95722E8372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507" y="364957"/>
            <a:ext cx="11078745" cy="5958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4108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zh-CN" sz="12600" dirty="0">
                <a:solidFill>
                  <a:srgbClr val="00E300"/>
                </a:solidFill>
              </a:rPr>
              <a:t>hex</a:t>
            </a:r>
            <a:endParaRPr lang="zh-CN" altLang="en-US" sz="12600" dirty="0">
              <a:solidFill>
                <a:srgbClr val="00E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4305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F2A868-9DEE-8E49-8E22-AB9161D27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15667A-A24D-0D42-9B58-96F24A7541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43731D1-1B43-AC4B-8602-1E488A26F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500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2E9B57-EAF9-4122-BC7B-56E3EA8E7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快速删除参数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0419AE-660F-491D-A8EC-A18A390D69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%---</a:t>
            </a:r>
            <a:r>
              <a:rPr lang="zh-CN" altLang="en-US" dirty="0"/>
              <a:t>跳到（</a:t>
            </a:r>
            <a:endParaRPr lang="en-US" altLang="zh-CN" dirty="0"/>
          </a:p>
          <a:p>
            <a:r>
              <a:rPr lang="en-US" altLang="zh-CN" dirty="0"/>
              <a:t>di(</a:t>
            </a:r>
            <a:r>
              <a:rPr lang="zh-CN" altLang="en-US" dirty="0"/>
              <a:t> </a:t>
            </a:r>
            <a:r>
              <a:rPr lang="en-US" altLang="zh-CN" dirty="0"/>
              <a:t>—</a:t>
            </a:r>
            <a:r>
              <a:rPr lang="zh-CN" altLang="en-US" dirty="0"/>
              <a:t>删除小括号里面的内容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72457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2E9B57-EAF9-4122-BC7B-56E3EA8E7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快速删除函数段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0419AE-660F-491D-A8EC-A18A390D69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跳转到函数体中</a:t>
            </a:r>
            <a:endParaRPr lang="en-US" altLang="zh-CN" dirty="0"/>
          </a:p>
          <a:p>
            <a:r>
              <a:rPr lang="en-US" altLang="zh-CN" dirty="0"/>
              <a:t>di{----</a:t>
            </a:r>
            <a:r>
              <a:rPr lang="zh-CN" altLang="en-US" dirty="0"/>
              <a:t>删除大括号里面的内容</a:t>
            </a:r>
          </a:p>
        </p:txBody>
      </p:sp>
    </p:spTree>
    <p:extLst>
      <p:ext uri="{BB962C8B-B14F-4D97-AF65-F5344CB8AC3E}">
        <p14:creationId xmlns:p14="http://schemas.microsoft.com/office/powerpoint/2010/main" val="382802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E4F94B-A171-4ADE-94DF-64370CA35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删除多重</a:t>
            </a:r>
            <a:r>
              <a:rPr lang="en-US" altLang="zh-CN" dirty="0"/>
              <a:t>block</a:t>
            </a:r>
            <a:r>
              <a:rPr lang="zh-CN" altLang="en-US" dirty="0"/>
              <a:t>块的数据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4B0D7A-5AFE-406B-9563-47278B69B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删除两层的</a:t>
            </a:r>
            <a:r>
              <a:rPr lang="en-US" altLang="zh-CN" dirty="0"/>
              <a:t>{}</a:t>
            </a:r>
          </a:p>
          <a:p>
            <a:r>
              <a:rPr lang="en-US" altLang="zh-CN" dirty="0"/>
              <a:t>d2i{</a:t>
            </a:r>
          </a:p>
          <a:p>
            <a:r>
              <a:rPr lang="zh-CN" altLang="en-US" dirty="0"/>
              <a:t>如果连着</a:t>
            </a:r>
            <a:r>
              <a:rPr lang="en-US" altLang="zh-CN" dirty="0"/>
              <a:t>{}</a:t>
            </a:r>
            <a:r>
              <a:rPr lang="zh-CN" altLang="en-US" dirty="0"/>
              <a:t>一起删除</a:t>
            </a:r>
            <a:endParaRPr lang="en-US" altLang="zh-CN" dirty="0"/>
          </a:p>
          <a:p>
            <a:r>
              <a:rPr lang="en-US" altLang="zh-CN" dirty="0"/>
              <a:t>d2a{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2648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6B9EA0-5153-4DC8-B7D7-990981017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快速跳转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1AC115-1530-4721-B6BF-C07B18650B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%</a:t>
            </a:r>
            <a:r>
              <a:rPr lang="zh-CN" altLang="en-US" dirty="0"/>
              <a:t>对应的括号的位置上</a:t>
            </a:r>
            <a:endParaRPr lang="en-US" altLang="zh-CN" dirty="0"/>
          </a:p>
          <a:p>
            <a:r>
              <a:rPr lang="en-US" altLang="zh-CN" dirty="0"/>
              <a:t>^</a:t>
            </a:r>
            <a:r>
              <a:rPr lang="zh-CN" altLang="en-US" dirty="0"/>
              <a:t>非空开头</a:t>
            </a:r>
            <a:endParaRPr lang="en-US" altLang="zh-CN" dirty="0"/>
          </a:p>
          <a:p>
            <a:r>
              <a:rPr lang="en-US" altLang="zh-CN" dirty="0"/>
              <a:t>$</a:t>
            </a:r>
            <a:r>
              <a:rPr lang="zh-CN" altLang="en-US" dirty="0"/>
              <a:t>非空结尾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07857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35B921-0AA2-4DA8-A0BD-0287BF815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批量替换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6FAA46-C857-4A1D-ACCD-694B40A98B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:%s/</a:t>
            </a:r>
            <a:r>
              <a:rPr lang="en-US" altLang="zh-CN" dirty="0" err="1"/>
              <a:t>src</a:t>
            </a:r>
            <a:r>
              <a:rPr lang="en-US" altLang="zh-CN" dirty="0"/>
              <a:t>/</a:t>
            </a:r>
            <a:r>
              <a:rPr lang="en-US" altLang="zh-CN" dirty="0" err="1"/>
              <a:t>dest</a:t>
            </a:r>
            <a:r>
              <a:rPr lang="en-US" altLang="zh-CN" dirty="0"/>
              <a:t>/g    </a:t>
            </a:r>
            <a:r>
              <a:rPr lang="zh-CN" altLang="en-US" dirty="0"/>
              <a:t>全部</a:t>
            </a:r>
            <a:endParaRPr lang="en-US" altLang="zh-CN" dirty="0"/>
          </a:p>
          <a:p>
            <a:r>
              <a:rPr lang="en-US" altLang="zh-CN" dirty="0"/>
              <a:t>:%s/</a:t>
            </a:r>
            <a:r>
              <a:rPr lang="en-US" altLang="zh-CN" dirty="0" err="1"/>
              <a:t>src</a:t>
            </a:r>
            <a:r>
              <a:rPr lang="en-US" altLang="zh-CN" dirty="0"/>
              <a:t>/</a:t>
            </a:r>
            <a:r>
              <a:rPr lang="en-US" altLang="zh-CN" dirty="0" err="1"/>
              <a:t>dest</a:t>
            </a:r>
            <a:r>
              <a:rPr lang="en-US" altLang="zh-CN" dirty="0"/>
              <a:t>/</a:t>
            </a:r>
            <a:r>
              <a:rPr lang="en-US" altLang="zh-CN" dirty="0" err="1"/>
              <a:t>gc</a:t>
            </a:r>
            <a:r>
              <a:rPr lang="en-US" altLang="zh-CN" dirty="0"/>
              <a:t>   </a:t>
            </a:r>
            <a:r>
              <a:rPr lang="zh-CN" altLang="en-US"/>
              <a:t>逐个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68695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B8DF91-EBC7-1F4D-B5A1-030EB1815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显示行号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2A588B-9737-424D-9F16-28507DC94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 dirty="0"/>
              <a:t>：</a:t>
            </a:r>
            <a:r>
              <a:rPr kumimoji="1" lang="en-US" altLang="zh-CN" dirty="0"/>
              <a:t>set</a:t>
            </a:r>
            <a:r>
              <a:rPr kumimoji="1" lang="zh-CN" altLang="en-US" dirty="0"/>
              <a:t> </a:t>
            </a:r>
            <a:r>
              <a:rPr kumimoji="1" lang="en-US" altLang="zh-CN" dirty="0"/>
              <a:t>nu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936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进入和退出</a:t>
            </a:r>
          </a:p>
        </p:txBody>
      </p:sp>
    </p:spTree>
    <p:extLst>
      <p:ext uri="{BB962C8B-B14F-4D97-AF65-F5344CB8AC3E}">
        <p14:creationId xmlns:p14="http://schemas.microsoft.com/office/powerpoint/2010/main" val="6315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7DA1E6-ADCD-4C47-9C81-5F86B1314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删除某些行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ACCE1F-9DC6-C543-B71E-47A8951A60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altLang="zh-CN" b="1" dirty="0"/>
              <a:t>1</a:t>
            </a:r>
            <a:r>
              <a:rPr lang="zh-CN" altLang="en-US" b="1" dirty="0"/>
              <a:t>，先打开某个文件：</a:t>
            </a:r>
            <a:endParaRPr lang="zh-CN" altLang="en-US" dirty="0"/>
          </a:p>
          <a:p>
            <a:pPr marL="0" indent="0">
              <a:buNone/>
            </a:pPr>
            <a:r>
              <a:rPr lang="en" altLang="zh-CN" b="1" dirty="0"/>
              <a:t>vi   filename </a:t>
            </a:r>
            <a:endParaRPr lang="en" altLang="zh-CN" dirty="0"/>
          </a:p>
          <a:p>
            <a:pPr marL="0" indent="0">
              <a:buNone/>
            </a:pPr>
            <a:r>
              <a:rPr lang="en" altLang="zh-CN" b="1" dirty="0"/>
              <a:t>2</a:t>
            </a:r>
            <a:r>
              <a:rPr lang="zh-CN" altLang="en" b="1" dirty="0"/>
              <a:t>，</a:t>
            </a:r>
            <a:r>
              <a:rPr lang="zh-CN" altLang="en-US" b="1" dirty="0"/>
              <a:t>转到文件结尾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b="1" dirty="0"/>
              <a:t>在命令模式输入 </a:t>
            </a:r>
            <a:r>
              <a:rPr lang="en" altLang="zh-CN" b="1" dirty="0"/>
              <a:t>G</a:t>
            </a:r>
            <a:endParaRPr lang="en" altLang="zh-CN" dirty="0"/>
          </a:p>
          <a:p>
            <a:pPr marL="0" indent="0">
              <a:buNone/>
            </a:pPr>
            <a:r>
              <a:rPr lang="en" altLang="zh-CN" b="1" dirty="0"/>
              <a:t>      </a:t>
            </a:r>
            <a:r>
              <a:rPr lang="zh-CN" altLang="en-US" b="1" dirty="0"/>
              <a:t>转到</a:t>
            </a:r>
            <a:r>
              <a:rPr lang="en-US" altLang="zh-CN" b="1" dirty="0"/>
              <a:t>10</a:t>
            </a:r>
            <a:r>
              <a:rPr lang="zh-CN" altLang="en-US" b="1" dirty="0"/>
              <a:t>行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b="1" dirty="0"/>
              <a:t>在命令模式输入 </a:t>
            </a:r>
            <a:r>
              <a:rPr lang="en-US" altLang="zh-CN" b="1" dirty="0"/>
              <a:t>10</a:t>
            </a:r>
            <a:r>
              <a:rPr lang="en" altLang="zh-CN" b="1" dirty="0"/>
              <a:t>G</a:t>
            </a:r>
            <a:endParaRPr lang="en" altLang="zh-CN" dirty="0"/>
          </a:p>
          <a:p>
            <a:pPr marL="0" indent="0">
              <a:buNone/>
            </a:pPr>
            <a:r>
              <a:rPr lang="en" altLang="zh-CN" b="1" dirty="0"/>
              <a:t>4</a:t>
            </a:r>
            <a:r>
              <a:rPr lang="zh-CN" altLang="en" b="1" dirty="0"/>
              <a:t>，</a:t>
            </a:r>
            <a:r>
              <a:rPr lang="zh-CN" altLang="en-US" b="1" dirty="0"/>
              <a:t>删除所有内容：先用</a:t>
            </a:r>
            <a:r>
              <a:rPr lang="en" altLang="zh-CN" b="1" dirty="0"/>
              <a:t>G </a:t>
            </a:r>
            <a:r>
              <a:rPr lang="zh-CN" altLang="en-US" b="1" dirty="0"/>
              <a:t>转到文件尾，然后使用下面命令：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b="1" dirty="0"/>
              <a:t>：</a:t>
            </a:r>
            <a:r>
              <a:rPr lang="en-US" altLang="zh-CN" b="1" dirty="0"/>
              <a:t>1, .</a:t>
            </a:r>
            <a:r>
              <a:rPr lang="en" altLang="zh-CN" b="1" dirty="0"/>
              <a:t>d</a:t>
            </a:r>
            <a:endParaRPr lang="en" altLang="zh-CN" dirty="0"/>
          </a:p>
          <a:p>
            <a:pPr marL="0" indent="0">
              <a:buNone/>
            </a:pPr>
            <a:r>
              <a:rPr lang="en" altLang="zh-CN" b="1" dirty="0"/>
              <a:t>    </a:t>
            </a:r>
            <a:r>
              <a:rPr lang="zh-CN" altLang="en-US" b="1" dirty="0"/>
              <a:t>删除第</a:t>
            </a:r>
            <a:r>
              <a:rPr lang="en-US" altLang="zh-CN" b="1" dirty="0"/>
              <a:t>10</a:t>
            </a:r>
            <a:r>
              <a:rPr lang="zh-CN" altLang="en-US" b="1" dirty="0"/>
              <a:t>行到第</a:t>
            </a:r>
            <a:r>
              <a:rPr lang="en-US" altLang="zh-CN" b="1" dirty="0"/>
              <a:t>20</a:t>
            </a:r>
            <a:r>
              <a:rPr lang="zh-CN" altLang="en-US" b="1" dirty="0"/>
              <a:t>行的内容：先用</a:t>
            </a:r>
            <a:r>
              <a:rPr lang="en-US" altLang="zh-CN" b="1" dirty="0"/>
              <a:t>20</a:t>
            </a:r>
            <a:r>
              <a:rPr lang="en" altLang="zh-CN" b="1" dirty="0"/>
              <a:t>G</a:t>
            </a:r>
            <a:r>
              <a:rPr lang="zh-CN" altLang="en-US" b="1" dirty="0"/>
              <a:t>转到第</a:t>
            </a:r>
            <a:r>
              <a:rPr lang="en-US" altLang="zh-CN" b="1" dirty="0"/>
              <a:t>20</a:t>
            </a:r>
            <a:r>
              <a:rPr lang="zh-CN" altLang="en-US" b="1" dirty="0"/>
              <a:t>行，然后使用下面命令：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b="1" dirty="0"/>
              <a:t>：</a:t>
            </a:r>
            <a:r>
              <a:rPr lang="en-US" altLang="zh-CN" b="1" dirty="0"/>
              <a:t>9, .</a:t>
            </a:r>
            <a:r>
              <a:rPr lang="en" altLang="zh-CN" b="1" dirty="0"/>
              <a:t>d</a:t>
            </a:r>
            <a:endParaRPr lang="en" altLang="zh-CN" dirty="0"/>
          </a:p>
          <a:p>
            <a:pPr marL="0" indent="0">
              <a:buNone/>
            </a:pPr>
            <a:r>
              <a:rPr lang="zh-CN" altLang="en-US" b="1" dirty="0"/>
              <a:t>关于删除的一些说明：</a:t>
            </a:r>
            <a:r>
              <a:rPr lang="en-US" altLang="zh-CN" b="1" dirty="0"/>
              <a:t>1 </a:t>
            </a:r>
            <a:r>
              <a:rPr lang="zh-CN" altLang="en-US" b="1" dirty="0"/>
              <a:t>在</a:t>
            </a:r>
            <a:r>
              <a:rPr lang="en" altLang="zh-CN" b="1" dirty="0"/>
              <a:t>vi</a:t>
            </a:r>
            <a:r>
              <a:rPr lang="zh-CN" altLang="en-US" b="1" dirty="0"/>
              <a:t>中，</a:t>
            </a:r>
            <a:r>
              <a:rPr lang="en-US" altLang="zh-CN" b="1" dirty="0"/>
              <a:t>" .  "</a:t>
            </a:r>
            <a:r>
              <a:rPr lang="zh-CN" altLang="en-US" b="1" dirty="0"/>
              <a:t>表示当前行，“</a:t>
            </a:r>
            <a:r>
              <a:rPr lang="en-US" altLang="zh-CN" b="1" dirty="0"/>
              <a:t>1</a:t>
            </a:r>
            <a:r>
              <a:rPr lang="zh-CN" altLang="en-US" b="1" dirty="0"/>
              <a:t>，。”表示从第一行到当前行，“</a:t>
            </a:r>
            <a:r>
              <a:rPr lang="en" altLang="zh-CN" dirty="0"/>
              <a:t>d </a:t>
            </a:r>
            <a:r>
              <a:rPr lang="en" altLang="zh-CN" b="1" dirty="0"/>
              <a:t>” </a:t>
            </a:r>
            <a:r>
              <a:rPr lang="zh-CN" altLang="en-US" b="1" dirty="0"/>
              <a:t>表示删除。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b="1" dirty="0"/>
              <a:t>                                            </a:t>
            </a:r>
            <a:r>
              <a:rPr lang="en-US" altLang="zh-CN" b="1" dirty="0"/>
              <a:t>2 </a:t>
            </a:r>
            <a:r>
              <a:rPr lang="zh-CN" altLang="en-US" b="1" dirty="0"/>
              <a:t>如果只是想删除某一行，那么把光标指到该行，然后输入</a:t>
            </a:r>
            <a:r>
              <a:rPr lang="en" altLang="zh-CN" b="1" dirty="0"/>
              <a:t>d d </a:t>
            </a:r>
            <a:r>
              <a:rPr lang="zh-CN" altLang="en-US" b="1" dirty="0"/>
              <a:t>即可。</a:t>
            </a:r>
            <a:endParaRPr lang="zh-CN" altLang="en-US" dirty="0"/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1624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7DA1E6-ADCD-4C47-9C81-5F86B1314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拷贝某些行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ACCE1F-9DC6-C543-B71E-47A8951A60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altLang="zh-CN" b="1" dirty="0"/>
              <a:t>1</a:t>
            </a:r>
            <a:r>
              <a:rPr lang="zh-CN" altLang="en-US" b="1" dirty="0"/>
              <a:t>，先打开某个文件：</a:t>
            </a:r>
            <a:endParaRPr lang="zh-CN" altLang="en-US" dirty="0"/>
          </a:p>
          <a:p>
            <a:pPr marL="0" indent="0">
              <a:buNone/>
            </a:pPr>
            <a:r>
              <a:rPr lang="en" altLang="zh-CN" b="1" dirty="0"/>
              <a:t>vi   filename </a:t>
            </a:r>
            <a:endParaRPr lang="en" altLang="zh-CN" dirty="0"/>
          </a:p>
          <a:p>
            <a:pPr marL="0" indent="0">
              <a:buNone/>
            </a:pPr>
            <a:r>
              <a:rPr lang="en" altLang="zh-CN" b="1" dirty="0"/>
              <a:t>2</a:t>
            </a:r>
            <a:r>
              <a:rPr lang="zh-CN" altLang="en" b="1" dirty="0"/>
              <a:t>，</a:t>
            </a:r>
            <a:r>
              <a:rPr lang="zh-CN" altLang="en-US" b="1" dirty="0"/>
              <a:t>转到文件结尾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b="1" dirty="0"/>
              <a:t>在命令模式输入 </a:t>
            </a:r>
            <a:r>
              <a:rPr lang="en" altLang="zh-CN" b="1" dirty="0"/>
              <a:t>G</a:t>
            </a:r>
            <a:endParaRPr lang="en" altLang="zh-CN" dirty="0"/>
          </a:p>
          <a:p>
            <a:pPr marL="0" indent="0">
              <a:buNone/>
            </a:pPr>
            <a:r>
              <a:rPr lang="en" altLang="zh-CN" b="1" dirty="0"/>
              <a:t>      </a:t>
            </a:r>
            <a:r>
              <a:rPr lang="zh-CN" altLang="en-US" b="1" dirty="0"/>
              <a:t>转到</a:t>
            </a:r>
            <a:r>
              <a:rPr lang="en-US" altLang="zh-CN" b="1" dirty="0"/>
              <a:t>10</a:t>
            </a:r>
            <a:r>
              <a:rPr lang="zh-CN" altLang="en-US" b="1" dirty="0"/>
              <a:t>行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b="1" dirty="0"/>
              <a:t>在命令模式输入 </a:t>
            </a:r>
            <a:r>
              <a:rPr lang="en-US" altLang="zh-CN" b="1" dirty="0"/>
              <a:t>10</a:t>
            </a:r>
            <a:r>
              <a:rPr lang="en" altLang="zh-CN" b="1" dirty="0"/>
              <a:t>G</a:t>
            </a:r>
            <a:endParaRPr lang="en" altLang="zh-CN" dirty="0"/>
          </a:p>
          <a:p>
            <a:pPr marL="0" indent="0">
              <a:buNone/>
            </a:pPr>
            <a:r>
              <a:rPr lang="en" altLang="zh-CN" b="1" dirty="0"/>
              <a:t>4</a:t>
            </a:r>
            <a:r>
              <a:rPr lang="zh-CN" altLang="en" b="1" dirty="0"/>
              <a:t>，</a:t>
            </a:r>
            <a:r>
              <a:rPr lang="zh-CN" altLang="en-US" b="1" dirty="0"/>
              <a:t>删除所有内容：先用</a:t>
            </a:r>
            <a:r>
              <a:rPr lang="en" altLang="zh-CN" b="1" dirty="0"/>
              <a:t>G </a:t>
            </a:r>
            <a:r>
              <a:rPr lang="zh-CN" altLang="en-US" b="1" dirty="0"/>
              <a:t>转到文件尾，然后使用下面命令：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b="1" dirty="0"/>
              <a:t>：</a:t>
            </a:r>
            <a:r>
              <a:rPr lang="en-US" altLang="zh-CN" b="1" dirty="0"/>
              <a:t>1, .</a:t>
            </a:r>
            <a:r>
              <a:rPr lang="en" altLang="zh-CN" b="1" dirty="0"/>
              <a:t>d</a:t>
            </a:r>
            <a:endParaRPr lang="en" altLang="zh-CN" dirty="0"/>
          </a:p>
          <a:p>
            <a:pPr marL="0" indent="0">
              <a:buNone/>
            </a:pPr>
            <a:r>
              <a:rPr lang="en" altLang="zh-CN" b="1" dirty="0"/>
              <a:t>    </a:t>
            </a:r>
            <a:r>
              <a:rPr lang="zh-CN" altLang="en-US" b="1" dirty="0"/>
              <a:t>删除第</a:t>
            </a:r>
            <a:r>
              <a:rPr lang="en-US" altLang="zh-CN" b="1" dirty="0"/>
              <a:t>10</a:t>
            </a:r>
            <a:r>
              <a:rPr lang="zh-CN" altLang="en-US" b="1" dirty="0"/>
              <a:t>行到第</a:t>
            </a:r>
            <a:r>
              <a:rPr lang="en-US" altLang="zh-CN" b="1" dirty="0"/>
              <a:t>20</a:t>
            </a:r>
            <a:r>
              <a:rPr lang="zh-CN" altLang="en-US" b="1" dirty="0"/>
              <a:t>行的内容：先用</a:t>
            </a:r>
            <a:r>
              <a:rPr lang="en-US" altLang="zh-CN" b="1" dirty="0"/>
              <a:t>20</a:t>
            </a:r>
            <a:r>
              <a:rPr lang="en" altLang="zh-CN" b="1" dirty="0"/>
              <a:t>G</a:t>
            </a:r>
            <a:r>
              <a:rPr lang="zh-CN" altLang="en-US" b="1" dirty="0"/>
              <a:t>转到第</a:t>
            </a:r>
            <a:r>
              <a:rPr lang="en-US" altLang="zh-CN" b="1" dirty="0"/>
              <a:t>20</a:t>
            </a:r>
            <a:r>
              <a:rPr lang="zh-CN" altLang="en-US" b="1" dirty="0"/>
              <a:t>行，然后使用下面命令：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b="1" dirty="0"/>
              <a:t>：</a:t>
            </a:r>
            <a:r>
              <a:rPr lang="en-US" altLang="zh-CN" b="1" dirty="0"/>
              <a:t>9, .</a:t>
            </a:r>
            <a:r>
              <a:rPr lang="en" altLang="zh-CN" b="1" dirty="0"/>
              <a:t>d</a:t>
            </a:r>
            <a:endParaRPr lang="en" altLang="zh-CN" dirty="0"/>
          </a:p>
          <a:p>
            <a:pPr marL="0" indent="0">
              <a:buNone/>
            </a:pPr>
            <a:r>
              <a:rPr lang="zh-CN" altLang="en-US" b="1" dirty="0"/>
              <a:t>关于删除的一些说明：</a:t>
            </a:r>
            <a:r>
              <a:rPr lang="en-US" altLang="zh-CN" b="1" dirty="0"/>
              <a:t>1 </a:t>
            </a:r>
            <a:r>
              <a:rPr lang="zh-CN" altLang="en-US" b="1" dirty="0"/>
              <a:t>在</a:t>
            </a:r>
            <a:r>
              <a:rPr lang="en" altLang="zh-CN" b="1" dirty="0"/>
              <a:t>vi</a:t>
            </a:r>
            <a:r>
              <a:rPr lang="zh-CN" altLang="en-US" b="1" dirty="0"/>
              <a:t>中，</a:t>
            </a:r>
            <a:r>
              <a:rPr lang="en-US" altLang="zh-CN" b="1" dirty="0"/>
              <a:t>" .  "</a:t>
            </a:r>
            <a:r>
              <a:rPr lang="zh-CN" altLang="en-US" b="1" dirty="0"/>
              <a:t>表示当前行，“</a:t>
            </a:r>
            <a:r>
              <a:rPr lang="en-US" altLang="zh-CN" b="1" dirty="0"/>
              <a:t>1</a:t>
            </a:r>
            <a:r>
              <a:rPr lang="zh-CN" altLang="en-US" b="1" dirty="0"/>
              <a:t>，。”表示从第一行到当前行，“</a:t>
            </a:r>
            <a:r>
              <a:rPr lang="en" altLang="zh-CN"/>
              <a:t>y</a:t>
            </a:r>
            <a:r>
              <a:rPr lang="en" altLang="zh-CN" dirty="0"/>
              <a:t> </a:t>
            </a:r>
            <a:r>
              <a:rPr lang="en" altLang="zh-CN" b="1" dirty="0"/>
              <a:t>” </a:t>
            </a:r>
            <a:r>
              <a:rPr lang="zh-CN" altLang="en-US" b="1" dirty="0"/>
              <a:t>表示删除。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b="1" dirty="0"/>
              <a:t>                                            </a:t>
            </a:r>
            <a:r>
              <a:rPr lang="en-US" altLang="zh-CN" b="1" dirty="0"/>
              <a:t>2 </a:t>
            </a:r>
            <a:r>
              <a:rPr lang="zh-CN" altLang="en-US" b="1" dirty="0"/>
              <a:t>如果只是想删除某一行，那么把光标指到该行，然后输入</a:t>
            </a:r>
            <a:r>
              <a:rPr lang="en" altLang="zh-CN" b="1" dirty="0"/>
              <a:t>d d </a:t>
            </a:r>
            <a:r>
              <a:rPr lang="zh-CN" altLang="en-US" b="1" dirty="0"/>
              <a:t>即可。</a:t>
            </a:r>
            <a:endParaRPr lang="zh-CN" altLang="en-US" dirty="0"/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72230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ED1BA6-C32A-E044-80E7-F3D9A94AA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多文件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7DE78B-39E7-964B-8150-28F4E99DB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：</a:t>
            </a:r>
            <a:r>
              <a:rPr kumimoji="1" lang="en-US" altLang="zh-CN" dirty="0"/>
              <a:t>ls</a:t>
            </a:r>
          </a:p>
          <a:p>
            <a:pPr marL="0" indent="0">
              <a:buNone/>
            </a:pPr>
            <a:r>
              <a:rPr kumimoji="1" lang="zh-CN" altLang="en-US" dirty="0"/>
              <a:t>列出所有</a:t>
            </a:r>
            <a:r>
              <a:rPr kumimoji="1" lang="en-US" altLang="zh-CN" dirty="0"/>
              <a:t>buffer</a:t>
            </a:r>
          </a:p>
          <a:p>
            <a:pPr marL="0" indent="0">
              <a:buNone/>
            </a:pPr>
            <a:r>
              <a:rPr kumimoji="1" lang="zh-CN" altLang="en-US" dirty="0"/>
              <a:t>：</a:t>
            </a:r>
            <a:r>
              <a:rPr kumimoji="1" lang="en-US" altLang="zh-CN" dirty="0"/>
              <a:t>b1</a:t>
            </a:r>
            <a:r>
              <a:rPr kumimoji="1" lang="zh-CN" altLang="en-US" dirty="0"/>
              <a:t> 第一个</a:t>
            </a:r>
            <a:r>
              <a:rPr kumimoji="1" lang="en-US" altLang="zh-CN" dirty="0"/>
              <a:t>buffer</a:t>
            </a:r>
          </a:p>
          <a:p>
            <a:pPr marL="0" indent="0">
              <a:buNone/>
            </a:pPr>
            <a:r>
              <a:rPr kumimoji="1" lang="zh-CN" altLang="en-US" dirty="0"/>
              <a:t>：</a:t>
            </a:r>
            <a:r>
              <a:rPr kumimoji="1" lang="en-US" altLang="zh-CN" dirty="0"/>
              <a:t>b2</a:t>
            </a:r>
            <a:r>
              <a:rPr kumimoji="1" lang="zh-CN" altLang="en-US" dirty="0"/>
              <a:t> 第二个</a:t>
            </a:r>
            <a:r>
              <a:rPr kumimoji="1" lang="en-US" altLang="zh-CN" dirty="0"/>
              <a:t>buffer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7667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893EB5-DB53-3D44-BF37-28249B6FF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自动缩进</a:t>
            </a:r>
            <a:r>
              <a:rPr kumimoji="1" lang="en-US" altLang="zh-CN" dirty="0"/>
              <a:t>	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BC0D3EF-3000-F54F-A211-928762972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gg=G</a:t>
            </a:r>
          </a:p>
        </p:txBody>
      </p:sp>
    </p:spTree>
    <p:extLst>
      <p:ext uri="{BB962C8B-B14F-4D97-AF65-F5344CB8AC3E}">
        <p14:creationId xmlns:p14="http://schemas.microsoft.com/office/powerpoint/2010/main" val="2769737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3064F3-E796-6248-886F-5708DE360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删除空行和注释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CAF3B0-4FD2-5A48-98CE-A6D692DB2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zh-CN" altLang="en-US" dirty="0"/>
              <a:t>删除空行</a:t>
            </a:r>
          </a:p>
          <a:p>
            <a:r>
              <a:rPr lang="en-US" altLang="zh-CN" dirty="0"/>
              <a:t>:</a:t>
            </a:r>
            <a:r>
              <a:rPr lang="en" altLang="zh-CN" dirty="0"/>
              <a:t>g/^$/d </a:t>
            </a:r>
            <a:r>
              <a:rPr lang="zh-CN" altLang="en-US" dirty="0"/>
              <a:t>删除空行以及只有空格的行</a:t>
            </a:r>
          </a:p>
          <a:p>
            <a:r>
              <a:rPr lang="en-US" altLang="zh-CN" dirty="0"/>
              <a:t>:</a:t>
            </a:r>
            <a:r>
              <a:rPr lang="en" altLang="zh-CN" dirty="0"/>
              <a:t>g/^\s*$/d </a:t>
            </a:r>
            <a:r>
              <a:rPr lang="zh-CN" altLang="en-US" dirty="0"/>
              <a:t>删除以 </a:t>
            </a:r>
            <a:r>
              <a:rPr lang="en-US" altLang="zh-CN" dirty="0"/>
              <a:t># </a:t>
            </a:r>
            <a:r>
              <a:rPr lang="zh-CN" altLang="en-US" dirty="0"/>
              <a:t>开头或 空格</a:t>
            </a:r>
            <a:r>
              <a:rPr lang="en-US" altLang="zh-CN" dirty="0"/>
              <a:t># </a:t>
            </a:r>
            <a:r>
              <a:rPr lang="zh-CN" altLang="en-US" dirty="0"/>
              <a:t>或 </a:t>
            </a:r>
            <a:r>
              <a:rPr lang="en" altLang="zh-CN" dirty="0"/>
              <a:t>tab#</a:t>
            </a:r>
            <a:r>
              <a:rPr lang="zh-CN" altLang="en-US" dirty="0"/>
              <a:t>开头的行</a:t>
            </a:r>
          </a:p>
          <a:p>
            <a:r>
              <a:rPr lang="en-US" altLang="zh-CN" dirty="0"/>
              <a:t>:</a:t>
            </a:r>
            <a:r>
              <a:rPr lang="en" altLang="zh-CN" dirty="0"/>
              <a:t>g/^\s*#/d </a:t>
            </a:r>
            <a:r>
              <a:rPr lang="zh-CN" altLang="en-US" dirty="0"/>
              <a:t>对于 </a:t>
            </a:r>
            <a:r>
              <a:rPr lang="en" altLang="zh-CN" dirty="0" err="1"/>
              <a:t>php.ini</a:t>
            </a:r>
            <a:r>
              <a:rPr lang="en" altLang="zh-CN" dirty="0"/>
              <a:t> </a:t>
            </a:r>
            <a:r>
              <a:rPr lang="zh-CN" altLang="en-US" dirty="0"/>
              <a:t>配置文件，注释为 </a:t>
            </a:r>
            <a:r>
              <a:rPr lang="en-US" altLang="zh-CN" dirty="0"/>
              <a:t>; </a:t>
            </a:r>
            <a:r>
              <a:rPr lang="zh-CN" altLang="en-US" dirty="0"/>
              <a:t>开头</a:t>
            </a:r>
          </a:p>
          <a:p>
            <a:r>
              <a:rPr lang="en-US" altLang="zh-CN" dirty="0"/>
              <a:t>:</a:t>
            </a:r>
            <a:r>
              <a:rPr lang="en" altLang="zh-CN" dirty="0"/>
              <a:t>g/^\s*;/d </a:t>
            </a:r>
            <a:r>
              <a:rPr lang="zh-CN" altLang="en-US" dirty="0"/>
              <a:t>使用正则表达式删除行</a:t>
            </a:r>
          </a:p>
          <a:p>
            <a:r>
              <a:rPr lang="zh-CN" altLang="en-US" dirty="0"/>
              <a:t>如果当前行包含 </a:t>
            </a:r>
            <a:r>
              <a:rPr lang="en" altLang="zh-CN" dirty="0" err="1"/>
              <a:t>bbs</a:t>
            </a:r>
            <a:r>
              <a:rPr lang="en" altLang="zh-CN" dirty="0"/>
              <a:t> </a:t>
            </a:r>
            <a:r>
              <a:rPr lang="zh-CN" altLang="en" dirty="0"/>
              <a:t>，</a:t>
            </a:r>
            <a:r>
              <a:rPr lang="zh-CN" altLang="en-US" dirty="0"/>
              <a:t>则删除当前行</a:t>
            </a:r>
          </a:p>
          <a:p>
            <a:r>
              <a:rPr lang="en-US" altLang="zh-CN" dirty="0"/>
              <a:t>:/</a:t>
            </a:r>
            <a:r>
              <a:rPr lang="en" altLang="zh-CN" dirty="0" err="1"/>
              <a:t>bbs</a:t>
            </a:r>
            <a:r>
              <a:rPr lang="en" altLang="zh-CN" dirty="0"/>
              <a:t>/d </a:t>
            </a:r>
            <a:r>
              <a:rPr lang="zh-CN" altLang="en-US" dirty="0"/>
              <a:t>删除从第二行到包含 </a:t>
            </a:r>
            <a:r>
              <a:rPr lang="en" altLang="zh-CN" dirty="0" err="1"/>
              <a:t>bbs</a:t>
            </a:r>
            <a:r>
              <a:rPr lang="en" altLang="zh-CN" dirty="0"/>
              <a:t> </a:t>
            </a:r>
            <a:r>
              <a:rPr lang="zh-CN" altLang="en-US" dirty="0"/>
              <a:t>的区间行</a:t>
            </a:r>
          </a:p>
          <a:p>
            <a:r>
              <a:rPr lang="en-US" altLang="zh-CN" dirty="0"/>
              <a:t>:2,/</a:t>
            </a:r>
            <a:r>
              <a:rPr lang="en" altLang="zh-CN" dirty="0" err="1"/>
              <a:t>bbs</a:t>
            </a:r>
            <a:r>
              <a:rPr lang="en" altLang="zh-CN" dirty="0"/>
              <a:t>/d </a:t>
            </a:r>
            <a:r>
              <a:rPr lang="zh-CN" altLang="en-US" dirty="0"/>
              <a:t>删除从包含 </a:t>
            </a:r>
            <a:r>
              <a:rPr lang="en" altLang="zh-CN" dirty="0" err="1"/>
              <a:t>bbs</a:t>
            </a:r>
            <a:r>
              <a:rPr lang="en" altLang="zh-CN" dirty="0"/>
              <a:t> </a:t>
            </a:r>
            <a:r>
              <a:rPr lang="zh-CN" altLang="en-US" dirty="0"/>
              <a:t>的行到最后一行区间的行</a:t>
            </a:r>
          </a:p>
          <a:p>
            <a:r>
              <a:rPr lang="en-US" altLang="zh-CN" dirty="0"/>
              <a:t>:/</a:t>
            </a:r>
            <a:r>
              <a:rPr lang="en" altLang="zh-CN" dirty="0" err="1"/>
              <a:t>bbs</a:t>
            </a:r>
            <a:r>
              <a:rPr lang="en" altLang="zh-CN" dirty="0"/>
              <a:t>/,$d </a:t>
            </a:r>
            <a:r>
              <a:rPr lang="zh-CN" altLang="en-US" dirty="0"/>
              <a:t>删除所有包含 </a:t>
            </a:r>
            <a:r>
              <a:rPr lang="en" altLang="zh-CN" dirty="0" err="1"/>
              <a:t>bbs</a:t>
            </a:r>
            <a:r>
              <a:rPr lang="en" altLang="zh-CN" dirty="0"/>
              <a:t> </a:t>
            </a:r>
            <a:r>
              <a:rPr lang="zh-CN" altLang="en-US" dirty="0"/>
              <a:t>的行</a:t>
            </a:r>
          </a:p>
          <a:p>
            <a:r>
              <a:rPr lang="en-US" altLang="zh-CN" dirty="0"/>
              <a:t>:</a:t>
            </a:r>
            <a:r>
              <a:rPr lang="en" altLang="zh-CN" dirty="0"/>
              <a:t>g/</a:t>
            </a:r>
            <a:r>
              <a:rPr lang="en" altLang="zh-CN" dirty="0" err="1"/>
              <a:t>bbs</a:t>
            </a:r>
            <a:r>
              <a:rPr lang="en" altLang="zh-CN" dirty="0"/>
              <a:t>/d </a:t>
            </a:r>
            <a:r>
              <a:rPr lang="zh-CN" altLang="en-US" dirty="0"/>
              <a:t>删除匹配 </a:t>
            </a:r>
            <a:r>
              <a:rPr lang="en" altLang="zh-CN" dirty="0" err="1"/>
              <a:t>bbs</a:t>
            </a:r>
            <a:r>
              <a:rPr lang="en" altLang="zh-CN" dirty="0"/>
              <a:t> </a:t>
            </a:r>
            <a:r>
              <a:rPr lang="zh-CN" altLang="en-US" dirty="0"/>
              <a:t>且前面只有一个字符的行</a:t>
            </a:r>
          </a:p>
          <a:p>
            <a:r>
              <a:rPr lang="en-US" altLang="zh-CN" dirty="0"/>
              <a:t>:</a:t>
            </a:r>
            <a:r>
              <a:rPr lang="en" altLang="zh-CN" dirty="0"/>
              <a:t>g/.</a:t>
            </a:r>
            <a:r>
              <a:rPr lang="en" altLang="zh-CN" dirty="0" err="1"/>
              <a:t>bbs</a:t>
            </a:r>
            <a:r>
              <a:rPr lang="en" altLang="zh-CN" dirty="0"/>
              <a:t>/d </a:t>
            </a:r>
            <a:r>
              <a:rPr lang="zh-CN" altLang="en-US" dirty="0"/>
              <a:t>删除匹配 </a:t>
            </a:r>
            <a:r>
              <a:rPr lang="en" altLang="zh-CN" dirty="0" err="1"/>
              <a:t>bbs</a:t>
            </a:r>
            <a:r>
              <a:rPr lang="en" altLang="zh-CN" dirty="0"/>
              <a:t> </a:t>
            </a:r>
            <a:r>
              <a:rPr lang="zh-CN" altLang="en-US" dirty="0"/>
              <a:t>且以它开头的行</a:t>
            </a:r>
          </a:p>
          <a:p>
            <a:r>
              <a:rPr lang="en-US" altLang="zh-CN" dirty="0"/>
              <a:t>:</a:t>
            </a:r>
            <a:r>
              <a:rPr lang="en" altLang="zh-CN" dirty="0"/>
              <a:t>g/^</a:t>
            </a:r>
            <a:r>
              <a:rPr lang="en" altLang="zh-CN" dirty="0" err="1"/>
              <a:t>bbs</a:t>
            </a:r>
            <a:r>
              <a:rPr lang="en" altLang="zh-CN" dirty="0"/>
              <a:t>/d </a:t>
            </a:r>
            <a:r>
              <a:rPr lang="zh-CN" altLang="en-US" dirty="0"/>
              <a:t>删除匹配 </a:t>
            </a:r>
            <a:r>
              <a:rPr lang="en" altLang="zh-CN" dirty="0" err="1"/>
              <a:t>bbs</a:t>
            </a:r>
            <a:r>
              <a:rPr lang="en" altLang="zh-CN" dirty="0"/>
              <a:t> </a:t>
            </a:r>
            <a:r>
              <a:rPr lang="zh-CN" altLang="en-US" dirty="0"/>
              <a:t>且以它结尾的行</a:t>
            </a:r>
          </a:p>
          <a:p>
            <a:r>
              <a:rPr lang="en-US" altLang="zh-CN" dirty="0"/>
              <a:t>:</a:t>
            </a:r>
            <a:r>
              <a:rPr lang="en" altLang="zh-CN" dirty="0"/>
              <a:t>g/</a:t>
            </a:r>
            <a:r>
              <a:rPr lang="en" altLang="zh-CN" dirty="0" err="1"/>
              <a:t>bbs</a:t>
            </a:r>
            <a:r>
              <a:rPr lang="en" altLang="zh-CN" dirty="0"/>
              <a:t>$/d .</a:t>
            </a:r>
            <a:r>
              <a:rPr lang="en" altLang="zh-CN" dirty="0" err="1"/>
              <a:t>ini</a:t>
            </a:r>
            <a:r>
              <a:rPr lang="en" altLang="zh-CN" dirty="0"/>
              <a:t> </a:t>
            </a:r>
            <a:r>
              <a:rPr lang="zh-CN" altLang="en-US" dirty="0"/>
              <a:t>的注释是以 </a:t>
            </a:r>
            <a:r>
              <a:rPr lang="en-US" altLang="zh-CN" dirty="0"/>
              <a:t>; </a:t>
            </a:r>
            <a:r>
              <a:rPr lang="zh-CN" altLang="en-US" dirty="0"/>
              <a:t>开始的，如果注释不在行开头，那么删除 </a:t>
            </a:r>
            <a:r>
              <a:rPr lang="en-US" altLang="zh-CN" dirty="0"/>
              <a:t>; </a:t>
            </a:r>
            <a:r>
              <a:rPr lang="zh-CN" altLang="en-US" dirty="0"/>
              <a:t>及以后的字符</a:t>
            </a:r>
          </a:p>
          <a:p>
            <a:r>
              <a:rPr lang="en-US" altLang="zh-CN" dirty="0"/>
              <a:t>:%</a:t>
            </a:r>
            <a:r>
              <a:rPr lang="en" altLang="zh-CN" dirty="0"/>
              <a:t>s/\;.\+//g </a:t>
            </a:r>
            <a:r>
              <a:rPr lang="zh-CN" altLang="en-US" dirty="0"/>
              <a:t>删除 </a:t>
            </a:r>
            <a:r>
              <a:rPr lang="en-US" altLang="zh-CN" dirty="0"/>
              <a:t># </a:t>
            </a:r>
            <a:r>
              <a:rPr lang="zh-CN" altLang="en-US" dirty="0"/>
              <a:t>之后所有字符</a:t>
            </a:r>
          </a:p>
          <a:p>
            <a:r>
              <a:rPr lang="en-US" altLang="zh-CN" dirty="0"/>
              <a:t>%</a:t>
            </a:r>
            <a:r>
              <a:rPr lang="en" altLang="zh-CN" dirty="0"/>
              <a:t>s/\#.*//g 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5006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934C76-B2C3-894E-A2F2-867FF34D2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把多行代码注释掉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A886EB5-5338-8740-AC44-0DD0393AF4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dirty="0"/>
              <a:t>多行注释：</a:t>
            </a:r>
          </a:p>
          <a:p>
            <a:r>
              <a:rPr lang="en-US" altLang="zh-CN" dirty="0"/>
              <a:t>1. </a:t>
            </a:r>
            <a:r>
              <a:rPr lang="zh-CN" altLang="en-US" dirty="0"/>
              <a:t>进入命令行模式，按</a:t>
            </a:r>
            <a:r>
              <a:rPr lang="en" altLang="zh-CN" dirty="0"/>
              <a:t>ctrl + v</a:t>
            </a:r>
            <a:r>
              <a:rPr lang="zh-CN" altLang="en-US" dirty="0"/>
              <a:t>进入 </a:t>
            </a:r>
            <a:r>
              <a:rPr lang="en" altLang="zh-CN" dirty="0"/>
              <a:t>visual block</a:t>
            </a:r>
            <a:r>
              <a:rPr lang="zh-CN" altLang="en-US" dirty="0"/>
              <a:t>模式，然后按</a:t>
            </a:r>
            <a:r>
              <a:rPr lang="en" altLang="zh-CN" dirty="0"/>
              <a:t>j, </a:t>
            </a:r>
            <a:r>
              <a:rPr lang="zh-CN" altLang="en-US" dirty="0"/>
              <a:t>或者</a:t>
            </a:r>
            <a:r>
              <a:rPr lang="en" altLang="zh-CN" dirty="0"/>
              <a:t>k</a:t>
            </a:r>
            <a:r>
              <a:rPr lang="zh-CN" altLang="en-US" dirty="0"/>
              <a:t>选中多行，把需要注释的行标记起来</a:t>
            </a:r>
          </a:p>
          <a:p>
            <a:r>
              <a:rPr lang="en-US" altLang="zh-CN" dirty="0"/>
              <a:t>2. </a:t>
            </a:r>
            <a:r>
              <a:rPr lang="zh-CN" altLang="en-US" dirty="0"/>
              <a:t>按大写字母</a:t>
            </a:r>
            <a:r>
              <a:rPr lang="en" altLang="zh-CN" dirty="0"/>
              <a:t>I</a:t>
            </a:r>
            <a:r>
              <a:rPr lang="zh-CN" altLang="en" dirty="0"/>
              <a:t>，</a:t>
            </a:r>
            <a:r>
              <a:rPr lang="zh-CN" altLang="en-US" dirty="0"/>
              <a:t>再插入注释符，例如</a:t>
            </a:r>
            <a:r>
              <a:rPr lang="en-US" altLang="zh-CN" dirty="0"/>
              <a:t>//</a:t>
            </a:r>
          </a:p>
          <a:p>
            <a:r>
              <a:rPr lang="en-US" altLang="zh-CN" dirty="0"/>
              <a:t>3. </a:t>
            </a:r>
            <a:r>
              <a:rPr lang="zh-CN" altLang="en-US" dirty="0"/>
              <a:t>按</a:t>
            </a:r>
            <a:r>
              <a:rPr lang="en" altLang="zh-CN" dirty="0"/>
              <a:t>esc</a:t>
            </a:r>
            <a:r>
              <a:rPr lang="zh-CN" altLang="en-US" dirty="0"/>
              <a:t>键就会全部注释了</a:t>
            </a:r>
          </a:p>
          <a:p>
            <a:br>
              <a:rPr lang="zh-CN" altLang="en-US" dirty="0"/>
            </a:br>
            <a:endParaRPr lang="zh-CN" altLang="en-US" dirty="0"/>
          </a:p>
          <a:p>
            <a:r>
              <a:rPr lang="zh-CN" altLang="en-US" dirty="0"/>
              <a:t>取消多行注释：</a:t>
            </a:r>
          </a:p>
          <a:p>
            <a:r>
              <a:rPr lang="en-US" altLang="zh-CN" dirty="0"/>
              <a:t>1. </a:t>
            </a:r>
            <a:r>
              <a:rPr lang="zh-CN" altLang="en-US" dirty="0"/>
              <a:t>进入命令行模式，按</a:t>
            </a:r>
            <a:r>
              <a:rPr lang="en" altLang="zh-CN" dirty="0"/>
              <a:t>ctrl + v</a:t>
            </a:r>
            <a:r>
              <a:rPr lang="zh-CN" altLang="en-US" dirty="0"/>
              <a:t>进入 </a:t>
            </a:r>
            <a:r>
              <a:rPr lang="en" altLang="zh-CN" dirty="0"/>
              <a:t>visual block</a:t>
            </a:r>
            <a:r>
              <a:rPr lang="zh-CN" altLang="en-US" dirty="0"/>
              <a:t>模式，按字母</a:t>
            </a:r>
            <a:r>
              <a:rPr lang="en" altLang="zh-CN" dirty="0"/>
              <a:t>l</a:t>
            </a:r>
            <a:r>
              <a:rPr lang="zh-CN" altLang="en-US" dirty="0"/>
              <a:t>横向选中列的个数，例如 </a:t>
            </a:r>
            <a:r>
              <a:rPr lang="en-US" altLang="zh-CN" dirty="0"/>
              <a:t>// </a:t>
            </a:r>
            <a:r>
              <a:rPr lang="zh-CN" altLang="en-US" dirty="0"/>
              <a:t>需要选中</a:t>
            </a:r>
            <a:r>
              <a:rPr lang="en-US" altLang="zh-CN" dirty="0"/>
              <a:t>2</a:t>
            </a:r>
            <a:r>
              <a:rPr lang="zh-CN" altLang="en-US" dirty="0"/>
              <a:t>列</a:t>
            </a:r>
          </a:p>
          <a:p>
            <a:r>
              <a:rPr lang="en-US" altLang="zh-CN" dirty="0"/>
              <a:t>2. </a:t>
            </a:r>
            <a:r>
              <a:rPr lang="zh-CN" altLang="en-US" dirty="0"/>
              <a:t>按字母</a:t>
            </a:r>
            <a:r>
              <a:rPr lang="en" altLang="zh-CN" dirty="0"/>
              <a:t>j</a:t>
            </a:r>
            <a:r>
              <a:rPr lang="zh-CN" altLang="en" dirty="0"/>
              <a:t>，</a:t>
            </a:r>
            <a:r>
              <a:rPr lang="zh-CN" altLang="en-US" dirty="0"/>
              <a:t>或者</a:t>
            </a:r>
            <a:r>
              <a:rPr lang="en" altLang="zh-CN" dirty="0"/>
              <a:t>k</a:t>
            </a:r>
            <a:r>
              <a:rPr lang="zh-CN" altLang="en-US" dirty="0"/>
              <a:t>选中注释符号</a:t>
            </a:r>
          </a:p>
          <a:p>
            <a:r>
              <a:rPr lang="en-US" altLang="zh-CN" dirty="0"/>
              <a:t>3. </a:t>
            </a:r>
            <a:r>
              <a:rPr lang="zh-CN" altLang="en-US" dirty="0"/>
              <a:t>按</a:t>
            </a:r>
            <a:r>
              <a:rPr lang="en" altLang="zh-CN" dirty="0"/>
              <a:t>d</a:t>
            </a:r>
            <a:r>
              <a:rPr lang="zh-CN" altLang="en-US" dirty="0"/>
              <a:t>键就可全部取消注释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1005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64EDD2-D9B7-4D46-A201-3C153ACAC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文件另存为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CD04BA-8436-9D4D-8B5F-8D43EAE4D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首先按</a:t>
            </a:r>
            <a:r>
              <a:rPr lang="en" altLang="zh-CN" dirty="0"/>
              <a:t>ESC</a:t>
            </a:r>
            <a:r>
              <a:rPr lang="zh-CN" altLang="en-US" dirty="0"/>
              <a:t>键回到命令模式，然后输入</a:t>
            </a:r>
            <a:r>
              <a:rPr lang="en-US" altLang="zh-CN" dirty="0"/>
              <a:t>:</a:t>
            </a:r>
            <a:r>
              <a:rPr lang="en" altLang="zh-CN" dirty="0"/>
              <a:t>w</a:t>
            </a:r>
            <a:r>
              <a:rPr lang="zh-CN" altLang="en-US" dirty="0"/>
              <a:t>保存即可，也可以输入</a:t>
            </a:r>
            <a:r>
              <a:rPr lang="en-US" altLang="zh-CN" dirty="0"/>
              <a:t>:</a:t>
            </a:r>
            <a:r>
              <a:rPr lang="en" altLang="zh-CN" dirty="0" err="1"/>
              <a:t>wq</a:t>
            </a:r>
            <a:r>
              <a:rPr lang="en" altLang="zh-CN" dirty="0"/>
              <a:t>!</a:t>
            </a:r>
            <a:r>
              <a:rPr lang="zh-CN" altLang="en-US" dirty="0"/>
              <a:t>保存文件并退出。以下是保存命令：</a:t>
            </a:r>
            <a:r>
              <a:rPr lang="en-US" altLang="zh-CN" dirty="0"/>
              <a:t>:</a:t>
            </a:r>
            <a:r>
              <a:rPr lang="en" altLang="zh-CN" dirty="0"/>
              <a:t>w </a:t>
            </a:r>
            <a:r>
              <a:rPr lang="zh-CN" altLang="en-US" dirty="0"/>
              <a:t>保存文件但不退出</a:t>
            </a:r>
            <a:r>
              <a:rPr lang="en" altLang="zh-CN" dirty="0" err="1"/>
              <a:t>vi:w</a:t>
            </a:r>
            <a:r>
              <a:rPr lang="en" altLang="zh-CN" dirty="0"/>
              <a:t> file </a:t>
            </a:r>
            <a:r>
              <a:rPr lang="zh-CN" altLang="en-US" dirty="0"/>
              <a:t>将修改另外保存到</a:t>
            </a:r>
            <a:r>
              <a:rPr lang="en" altLang="zh-CN" dirty="0"/>
              <a:t>file</a:t>
            </a:r>
            <a:r>
              <a:rPr lang="zh-CN" altLang="en-US" dirty="0"/>
              <a:t>中，不退出</a:t>
            </a:r>
            <a:r>
              <a:rPr lang="en" altLang="zh-CN" dirty="0" err="1"/>
              <a:t>vi:w</a:t>
            </a:r>
            <a:r>
              <a:rPr lang="en" altLang="zh-CN" dirty="0"/>
              <a:t>! </a:t>
            </a:r>
            <a:r>
              <a:rPr lang="zh-CN" altLang="en-US" dirty="0"/>
              <a:t>强制保存，不推出</a:t>
            </a:r>
            <a:r>
              <a:rPr lang="en" altLang="zh-CN" dirty="0" err="1"/>
              <a:t>vi:wq</a:t>
            </a:r>
            <a:r>
              <a:rPr lang="en" altLang="zh-CN" dirty="0"/>
              <a:t> </a:t>
            </a:r>
            <a:r>
              <a:rPr lang="zh-CN" altLang="en-US" dirty="0"/>
              <a:t>保存文件并退出</a:t>
            </a:r>
            <a:r>
              <a:rPr lang="en" altLang="zh-CN" dirty="0" err="1"/>
              <a:t>vi:wq</a:t>
            </a:r>
            <a:r>
              <a:rPr lang="en" altLang="zh-CN" dirty="0"/>
              <a:t>! </a:t>
            </a:r>
            <a:r>
              <a:rPr lang="zh-CN" altLang="en-US" dirty="0"/>
              <a:t>强制保存文件，并退出</a:t>
            </a:r>
            <a:r>
              <a:rPr lang="en" altLang="zh-CN" dirty="0" err="1"/>
              <a:t>vi:q</a:t>
            </a:r>
            <a:r>
              <a:rPr lang="en" altLang="zh-CN" dirty="0"/>
              <a:t> </a:t>
            </a:r>
            <a:r>
              <a:rPr lang="zh-CN" altLang="en-US" dirty="0"/>
              <a:t>不保存文件，退出</a:t>
            </a:r>
            <a:r>
              <a:rPr lang="en" altLang="zh-CN" dirty="0" err="1"/>
              <a:t>vi:q</a:t>
            </a:r>
            <a:r>
              <a:rPr lang="en" altLang="zh-CN" dirty="0"/>
              <a:t>!</a:t>
            </a:r>
            <a:r>
              <a:rPr lang="zh-CN" altLang="en-US" dirty="0"/>
              <a:t>不保存文件，强制退出</a:t>
            </a:r>
            <a:r>
              <a:rPr lang="en" altLang="zh-CN" dirty="0" err="1"/>
              <a:t>vi:e</a:t>
            </a:r>
            <a:r>
              <a:rPr lang="en" altLang="zh-CN" dirty="0"/>
              <a:t>! </a:t>
            </a:r>
            <a:r>
              <a:rPr lang="zh-CN" altLang="en-US" dirty="0"/>
              <a:t>放弃所有修改，从上次保存文件开始再编辑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62370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388E69-F467-C349-93E8-2DD9FE9CA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将</a:t>
            </a:r>
            <a:r>
              <a:rPr lang="en" altLang="zh-CN" dirty="0"/>
              <a:t>n1</a:t>
            </a:r>
            <a:r>
              <a:rPr lang="zh-CN" altLang="en-US" dirty="0"/>
              <a:t>到</a:t>
            </a:r>
            <a:r>
              <a:rPr lang="en" altLang="zh-CN" dirty="0"/>
              <a:t>n2</a:t>
            </a:r>
            <a:r>
              <a:rPr lang="zh-CN" altLang="en-US" dirty="0"/>
              <a:t>行的内容保存到名为</a:t>
            </a:r>
            <a:r>
              <a:rPr lang="en" altLang="zh-CN" dirty="0"/>
              <a:t>filename</a:t>
            </a:r>
            <a:r>
              <a:rPr lang="zh-CN" altLang="en-US" dirty="0"/>
              <a:t>的文件中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133F93-A442-554C-B872-1546CD3A1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:n1,n2 w [filename]  </a:t>
            </a:r>
          </a:p>
          <a:p>
            <a:r>
              <a:rPr lang="en" altLang="zh-CN" dirty="0"/>
              <a:t>Filename </a:t>
            </a:r>
            <a:r>
              <a:rPr lang="zh-CN" altLang="en" dirty="0"/>
              <a:t>的路径</a:t>
            </a:r>
            <a:r>
              <a:rPr lang="zh-CN" altLang="en-US" dirty="0"/>
              <a:t>是你打开</a:t>
            </a:r>
            <a:r>
              <a:rPr lang="en-US" altLang="zh-CN" dirty="0"/>
              <a:t>vi</a:t>
            </a:r>
            <a:r>
              <a:rPr lang="zh-CN" altLang="en-US" dirty="0"/>
              <a:t>时候的路径 ，而不是当前文件的路径</a:t>
            </a:r>
            <a:r>
              <a:rPr lang="en" altLang="zh-CN" dirty="0"/>
              <a:t>        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3778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08037A-BAF6-8E40-A594-03004DFB8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设置</a:t>
            </a:r>
            <a:r>
              <a:rPr kumimoji="1" lang="en-US" altLang="zh-CN"/>
              <a:t>type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255320-E388-E944-B439-3C9DF65213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# </a:t>
            </a:r>
            <a:r>
              <a:rPr lang="zh-CN" altLang="en-US" dirty="0"/>
              <a:t>打开</a:t>
            </a:r>
            <a:r>
              <a:rPr lang="en-US" altLang="zh-CN" dirty="0"/>
              <a:t>.</a:t>
            </a:r>
            <a:r>
              <a:rPr lang="en" altLang="zh-CN" dirty="0" err="1"/>
              <a:t>vimrc</a:t>
            </a:r>
            <a:r>
              <a:rPr lang="zh-CN" altLang="en-US" dirty="0"/>
              <a:t>文件 </a:t>
            </a:r>
            <a:r>
              <a:rPr lang="en" altLang="zh-CN" dirty="0"/>
              <a:t>vi ~/.</a:t>
            </a:r>
            <a:r>
              <a:rPr lang="en" altLang="zh-CN" dirty="0" err="1"/>
              <a:t>vimrc</a:t>
            </a:r>
            <a:r>
              <a:rPr lang="en" altLang="zh-CN" dirty="0"/>
              <a:t> </a:t>
            </a:r>
          </a:p>
          <a:p>
            <a:r>
              <a:rPr lang="en" altLang="zh-CN" dirty="0"/>
              <a:t># </a:t>
            </a:r>
            <a:r>
              <a:rPr lang="zh-CN" altLang="en-US" dirty="0"/>
              <a:t>在文件末尾加上以下代码 </a:t>
            </a:r>
            <a:r>
              <a:rPr lang="en-US" altLang="zh-CN" dirty="0"/>
              <a:t>:</a:t>
            </a:r>
            <a:r>
              <a:rPr lang="en" altLang="zh-CN" dirty="0"/>
              <a:t>set </a:t>
            </a:r>
            <a:r>
              <a:rPr lang="en" altLang="zh-CN" dirty="0" err="1"/>
              <a:t>tabstop</a:t>
            </a:r>
            <a:r>
              <a:rPr lang="en" altLang="zh-CN" dirty="0"/>
              <a:t>=2 :set </a:t>
            </a:r>
            <a:r>
              <a:rPr lang="en" altLang="zh-CN" dirty="0" err="1"/>
              <a:t>shiftwidth</a:t>
            </a:r>
            <a:r>
              <a:rPr lang="en" altLang="zh-CN" dirty="0"/>
              <a:t>=2 :set </a:t>
            </a:r>
            <a:r>
              <a:rPr lang="en" altLang="zh-CN" dirty="0" err="1"/>
              <a:t>expandtab</a:t>
            </a:r>
            <a:r>
              <a:rPr lang="en" altLang="zh-CN" dirty="0"/>
              <a:t> </a:t>
            </a:r>
          </a:p>
          <a:p>
            <a:r>
              <a:rPr lang="en" altLang="zh-CN" dirty="0"/>
              <a:t># </a:t>
            </a:r>
            <a:r>
              <a:rPr lang="zh-CN" altLang="en-US" dirty="0"/>
              <a:t>保存，退出 </a:t>
            </a:r>
            <a:r>
              <a:rPr lang="en-US" altLang="zh-CN" dirty="0"/>
              <a:t>:</a:t>
            </a:r>
            <a:r>
              <a:rPr lang="en" altLang="zh-CN" dirty="0" err="1"/>
              <a:t>wq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2909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B1FE99-405A-EC4C-A40E-6C59F1FC3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查看当前文件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74979B-D358-494F-8E9C-5A68F7FBC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/>
              <a:t>Ctrl+g</a:t>
            </a:r>
            <a:endParaRPr kumimoji="1" lang="en-US" altLang="zh-CN" dirty="0"/>
          </a:p>
          <a:p>
            <a:r>
              <a:rPr kumimoji="1" lang="zh-CN" altLang="en-US" dirty="0"/>
              <a:t>：</a:t>
            </a:r>
            <a:r>
              <a:rPr kumimoji="1" lang="en-US" altLang="zh-CN" dirty="0"/>
              <a:t>f</a:t>
            </a:r>
          </a:p>
          <a:p>
            <a:r>
              <a:rPr lang="en" altLang="zh-CN" dirty="0"/>
              <a:t>!</a:t>
            </a:r>
            <a:r>
              <a:rPr lang="en" altLang="zh-CN" dirty="0" err="1"/>
              <a:t>pwd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6009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FF1B43-FD48-4046-9E28-457FA950E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7AAD9F-2E0D-674E-8C9D-2A400BE7D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5168B6A-2443-1C42-8365-D01EE35ECF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536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813483-EC72-8C41-BB2A-FD7A96A49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显示坐标 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47A127-68B8-2749-BB76-7513F2A74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Set</a:t>
            </a:r>
            <a:r>
              <a:rPr kumimoji="1" lang="zh-CN" altLang="en-US" dirty="0"/>
              <a:t> </a:t>
            </a:r>
            <a:r>
              <a:rPr kumimoji="1" lang="en-US" altLang="zh-CN"/>
              <a:t>ruler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663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A146EF-1B51-A745-8A47-5AB51D7E2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分屏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245CD1-57F4-AC45-8640-1291A5C043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" altLang="zh-CN" dirty="0"/>
              <a:t>vim</a:t>
            </a:r>
            <a:r>
              <a:rPr lang="zh-CN" altLang="en-US" dirty="0"/>
              <a:t>的分屏功能</a:t>
            </a:r>
          </a:p>
          <a:p>
            <a:r>
              <a:rPr lang="zh-CN" altLang="en-US" dirty="0"/>
              <a:t>总结起来，基本都是</a:t>
            </a:r>
            <a:r>
              <a:rPr lang="en" altLang="zh-CN" dirty="0" err="1"/>
              <a:t>ctrl+w</a:t>
            </a:r>
            <a:r>
              <a:rPr lang="zh-CN" altLang="en-US" dirty="0"/>
              <a:t>然后加上某一个按键字母，触发一个功能。</a:t>
            </a:r>
            <a:br>
              <a:rPr lang="zh-CN" altLang="en-US" dirty="0"/>
            </a:br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）在</a:t>
            </a:r>
            <a:r>
              <a:rPr lang="en" altLang="zh-CN" dirty="0"/>
              <a:t>shell</a:t>
            </a:r>
            <a:r>
              <a:rPr lang="zh-CN" altLang="en-US" dirty="0"/>
              <a:t>里打开几个文件并且分屏</a:t>
            </a:r>
            <a:r>
              <a:rPr lang="en-US" altLang="zh-CN" dirty="0"/>
              <a:t>:</a:t>
            </a:r>
            <a:br>
              <a:rPr lang="en-US" altLang="zh-CN" dirty="0"/>
            </a:br>
            <a:r>
              <a:rPr lang="zh-CN" altLang="en-US" dirty="0"/>
              <a:t>　　</a:t>
            </a:r>
            <a:r>
              <a:rPr lang="en" altLang="zh-CN" dirty="0"/>
              <a:t>vim -On file1 file2 ...</a:t>
            </a:r>
            <a:br>
              <a:rPr lang="en" altLang="zh-CN" dirty="0"/>
            </a:br>
            <a:r>
              <a:rPr lang="zh-CN" altLang="en" dirty="0"/>
              <a:t>　　</a:t>
            </a:r>
            <a:r>
              <a:rPr lang="en" altLang="zh-CN" dirty="0"/>
              <a:t>vim -on file1 file2 ...</a:t>
            </a:r>
          </a:p>
          <a:p>
            <a:r>
              <a:rPr lang="zh-CN" altLang="en-US" dirty="0"/>
              <a:t>大</a:t>
            </a:r>
            <a:r>
              <a:rPr lang="en" altLang="zh-CN" dirty="0"/>
              <a:t>O</a:t>
            </a:r>
            <a:r>
              <a:rPr lang="zh-CN" altLang="en-US" dirty="0"/>
              <a:t>表示垂直分割</a:t>
            </a:r>
            <a:r>
              <a:rPr lang="en-US" altLang="zh-CN" dirty="0"/>
              <a:t>(</a:t>
            </a:r>
            <a:r>
              <a:rPr lang="en" altLang="zh-CN" dirty="0"/>
              <a:t>vertical)</a:t>
            </a:r>
            <a:r>
              <a:rPr lang="zh-CN" altLang="en" dirty="0"/>
              <a:t>，</a:t>
            </a:r>
            <a:r>
              <a:rPr lang="zh-CN" altLang="en-US" dirty="0"/>
              <a:t>小</a:t>
            </a:r>
            <a:r>
              <a:rPr lang="en" altLang="zh-CN" dirty="0"/>
              <a:t>o</a:t>
            </a:r>
            <a:r>
              <a:rPr lang="zh-CN" altLang="en-US" dirty="0"/>
              <a:t>表示水平分割（默认</a:t>
            </a:r>
            <a:r>
              <a:rPr lang="en" altLang="zh-CN" dirty="0"/>
              <a:t>horizontal</a:t>
            </a:r>
            <a:r>
              <a:rPr lang="zh-CN" altLang="en" dirty="0"/>
              <a:t>），</a:t>
            </a:r>
            <a:r>
              <a:rPr lang="zh-CN" altLang="en-US" dirty="0"/>
              <a:t>后面的</a:t>
            </a:r>
            <a:r>
              <a:rPr lang="en" altLang="zh-CN" dirty="0"/>
              <a:t>n</a:t>
            </a:r>
            <a:r>
              <a:rPr lang="zh-CN" altLang="en-US" dirty="0"/>
              <a:t>表示分几个屏，实际上我觉得不用写，默认按后面要分割的文件数来决定分几个屏。</a:t>
            </a:r>
            <a:br>
              <a:rPr lang="zh-CN" altLang="en-US" dirty="0"/>
            </a:br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）在</a:t>
            </a:r>
            <a:r>
              <a:rPr lang="en" altLang="zh-CN" dirty="0"/>
              <a:t>vim</a:t>
            </a:r>
            <a:r>
              <a:rPr lang="zh-CN" altLang="en-US" dirty="0"/>
              <a:t>里打开一个分屏</a:t>
            </a:r>
            <a:r>
              <a:rPr lang="en-US" altLang="zh-CN" dirty="0"/>
              <a:t>:</a:t>
            </a:r>
            <a:br>
              <a:rPr lang="en-US" altLang="zh-CN" dirty="0"/>
            </a:br>
            <a:r>
              <a:rPr lang="zh-CN" altLang="en-US" dirty="0"/>
              <a:t>　　创建空白分屏：</a:t>
            </a:r>
            <a:br>
              <a:rPr lang="zh-CN" altLang="en-US" dirty="0"/>
            </a:br>
            <a:r>
              <a:rPr lang="zh-CN" altLang="en-US" dirty="0"/>
              <a:t>　　</a:t>
            </a:r>
            <a:r>
              <a:rPr lang="en-US" altLang="zh-CN" dirty="0"/>
              <a:t>:</a:t>
            </a:r>
            <a:r>
              <a:rPr lang="en" altLang="zh-CN" dirty="0"/>
              <a:t>new</a:t>
            </a:r>
            <a:br>
              <a:rPr lang="en" altLang="zh-CN" dirty="0"/>
            </a:br>
            <a:r>
              <a:rPr lang="zh-CN" altLang="en" dirty="0"/>
              <a:t>　　</a:t>
            </a:r>
            <a:r>
              <a:rPr lang="zh-CN" altLang="en-US" dirty="0"/>
              <a:t>打开任意文件：</a:t>
            </a:r>
            <a:br>
              <a:rPr lang="zh-CN" altLang="en-US" dirty="0"/>
            </a:br>
            <a:r>
              <a:rPr lang="zh-CN" altLang="en-US" dirty="0"/>
              <a:t>　　</a:t>
            </a:r>
            <a:r>
              <a:rPr lang="en-US" altLang="zh-CN" dirty="0"/>
              <a:t>:</a:t>
            </a:r>
            <a:r>
              <a:rPr lang="en" altLang="zh-CN" dirty="0" err="1"/>
              <a:t>vsplit</a:t>
            </a:r>
            <a:r>
              <a:rPr lang="en" altLang="zh-CN" dirty="0"/>
              <a:t>(:</a:t>
            </a:r>
            <a:r>
              <a:rPr lang="en" altLang="zh-CN" dirty="0" err="1"/>
              <a:t>vsp</a:t>
            </a:r>
            <a:r>
              <a:rPr lang="en" altLang="zh-CN" dirty="0"/>
              <a:t>) filename</a:t>
            </a:r>
            <a:br>
              <a:rPr lang="en" altLang="zh-CN" dirty="0"/>
            </a:br>
            <a:r>
              <a:rPr lang="zh-CN" altLang="en" dirty="0"/>
              <a:t>　　</a:t>
            </a:r>
            <a:r>
              <a:rPr lang="en" altLang="zh-CN" dirty="0"/>
              <a:t>:</a:t>
            </a:r>
            <a:r>
              <a:rPr lang="en" altLang="zh-CN" dirty="0" err="1"/>
              <a:t>sp</a:t>
            </a:r>
            <a:r>
              <a:rPr lang="en" altLang="zh-CN" dirty="0"/>
              <a:t>(split) filename</a:t>
            </a:r>
            <a:br>
              <a:rPr lang="en" altLang="zh-CN" dirty="0"/>
            </a:br>
            <a:r>
              <a:rPr lang="zh-CN" altLang="en" dirty="0"/>
              <a:t>　　</a:t>
            </a:r>
            <a:r>
              <a:rPr lang="zh-CN" altLang="en-US" dirty="0"/>
              <a:t>打开当前文件：</a:t>
            </a:r>
            <a:br>
              <a:rPr lang="zh-CN" altLang="en-US" dirty="0"/>
            </a:br>
            <a:r>
              <a:rPr lang="zh-CN" altLang="en-US" dirty="0"/>
              <a:t>　　</a:t>
            </a:r>
            <a:r>
              <a:rPr lang="en" altLang="zh-CN" dirty="0" err="1"/>
              <a:t>ctrl+w</a:t>
            </a:r>
            <a:r>
              <a:rPr lang="en" altLang="zh-CN" dirty="0"/>
              <a:t> </a:t>
            </a:r>
            <a:r>
              <a:rPr lang="zh-CN" altLang="en-US" dirty="0"/>
              <a:t>和 </a:t>
            </a:r>
            <a:r>
              <a:rPr lang="en" altLang="zh-CN" dirty="0"/>
              <a:t>s(split)</a:t>
            </a:r>
            <a:br>
              <a:rPr lang="en" altLang="zh-CN" dirty="0"/>
            </a:br>
            <a:r>
              <a:rPr lang="zh-CN" altLang="en" dirty="0"/>
              <a:t>　　</a:t>
            </a:r>
            <a:r>
              <a:rPr lang="en" altLang="zh-CN" dirty="0" err="1"/>
              <a:t>ctrl+w</a:t>
            </a:r>
            <a:r>
              <a:rPr lang="en" altLang="zh-CN" dirty="0"/>
              <a:t> </a:t>
            </a:r>
            <a:r>
              <a:rPr lang="zh-CN" altLang="en-US" dirty="0"/>
              <a:t>和 </a:t>
            </a:r>
            <a:r>
              <a:rPr lang="en" altLang="zh-CN" dirty="0"/>
              <a:t>v(</a:t>
            </a:r>
            <a:r>
              <a:rPr lang="en" altLang="zh-CN" dirty="0" err="1"/>
              <a:t>vsplit</a:t>
            </a:r>
            <a:r>
              <a:rPr lang="en" altLang="zh-CN" dirty="0"/>
              <a:t>)</a:t>
            </a:r>
          </a:p>
          <a:p>
            <a:r>
              <a:rPr lang="zh-CN" altLang="en" dirty="0"/>
              <a:t>（</a:t>
            </a:r>
            <a:r>
              <a:rPr lang="en" altLang="zh-CN" dirty="0"/>
              <a:t>3</a:t>
            </a:r>
            <a:r>
              <a:rPr lang="zh-CN" altLang="en" dirty="0"/>
              <a:t>）</a:t>
            </a:r>
            <a:r>
              <a:rPr lang="zh-CN" altLang="en-US" dirty="0"/>
              <a:t>关闭一个分屏</a:t>
            </a:r>
            <a:r>
              <a:rPr lang="en-US" altLang="zh-CN" dirty="0"/>
              <a:t>:</a:t>
            </a:r>
            <a:br>
              <a:rPr lang="en-US" altLang="zh-CN" dirty="0"/>
            </a:br>
            <a:r>
              <a:rPr lang="zh-CN" altLang="en-US" dirty="0"/>
              <a:t>　　</a:t>
            </a:r>
            <a:r>
              <a:rPr lang="en-US" altLang="zh-CN" dirty="0"/>
              <a:t>:</a:t>
            </a:r>
            <a:r>
              <a:rPr lang="en" altLang="zh-CN" dirty="0"/>
              <a:t>only </a:t>
            </a:r>
            <a:r>
              <a:rPr lang="zh-CN" altLang="en-US" dirty="0"/>
              <a:t>或者 </a:t>
            </a:r>
            <a:r>
              <a:rPr lang="en" altLang="zh-CN" dirty="0" err="1"/>
              <a:t>ctrl+w</a:t>
            </a:r>
            <a:r>
              <a:rPr lang="en" altLang="zh-CN" dirty="0"/>
              <a:t> </a:t>
            </a:r>
            <a:r>
              <a:rPr lang="zh-CN" altLang="en-US" dirty="0"/>
              <a:t>和 </a:t>
            </a:r>
            <a:r>
              <a:rPr lang="en" altLang="zh-CN" dirty="0"/>
              <a:t>o</a:t>
            </a:r>
            <a:r>
              <a:rPr lang="zh-CN" altLang="en-US" dirty="0"/>
              <a:t>取消其它分屏，只保留当前分屏</a:t>
            </a:r>
            <a:br>
              <a:rPr lang="zh-CN" altLang="en-US" dirty="0"/>
            </a:br>
            <a:r>
              <a:rPr lang="zh-CN" altLang="en-US" dirty="0"/>
              <a:t>　　</a:t>
            </a:r>
            <a:r>
              <a:rPr lang="en" altLang="zh-CN" dirty="0" err="1"/>
              <a:t>ctrl+w</a:t>
            </a:r>
            <a:r>
              <a:rPr lang="en" altLang="zh-CN" dirty="0"/>
              <a:t> </a:t>
            </a:r>
            <a:r>
              <a:rPr lang="zh-CN" altLang="en-US" dirty="0"/>
              <a:t>和 </a:t>
            </a:r>
            <a:r>
              <a:rPr lang="en" altLang="zh-CN" dirty="0"/>
              <a:t>c(close)</a:t>
            </a:r>
            <a:br>
              <a:rPr lang="en" altLang="zh-CN" dirty="0"/>
            </a:br>
            <a:r>
              <a:rPr lang="zh-CN" altLang="en" dirty="0"/>
              <a:t>　　</a:t>
            </a:r>
            <a:r>
              <a:rPr lang="zh-CN" altLang="en-US" dirty="0"/>
              <a:t>只剩最后一个分屏以后推出：</a:t>
            </a:r>
            <a:br>
              <a:rPr lang="zh-CN" altLang="en-US" dirty="0"/>
            </a:br>
            <a:r>
              <a:rPr lang="zh-CN" altLang="en-US" dirty="0"/>
              <a:t>　　</a:t>
            </a:r>
            <a:r>
              <a:rPr lang="en" altLang="zh-CN" dirty="0" err="1"/>
              <a:t>ctrl+w</a:t>
            </a:r>
            <a:r>
              <a:rPr lang="en" altLang="zh-CN" dirty="0"/>
              <a:t> </a:t>
            </a:r>
            <a:r>
              <a:rPr lang="zh-CN" altLang="en-US" dirty="0"/>
              <a:t>和 </a:t>
            </a:r>
            <a:r>
              <a:rPr lang="en" altLang="zh-CN" dirty="0"/>
              <a:t>q(quit)</a:t>
            </a:r>
            <a:br>
              <a:rPr lang="en" altLang="zh-CN" dirty="0"/>
            </a:br>
            <a:r>
              <a:rPr lang="zh-CN" altLang="en" dirty="0"/>
              <a:t>（</a:t>
            </a:r>
            <a:r>
              <a:rPr lang="en" altLang="zh-CN" dirty="0"/>
              <a:t>4</a:t>
            </a:r>
            <a:r>
              <a:rPr lang="zh-CN" altLang="en" dirty="0"/>
              <a:t>）</a:t>
            </a:r>
            <a:r>
              <a:rPr lang="zh-CN" altLang="en-US" dirty="0"/>
              <a:t>移动光标，也就是切换分屏；也可以移动分屏，比如将左分屏移动到右边。</a:t>
            </a:r>
            <a:br>
              <a:rPr lang="zh-CN" altLang="en-US" dirty="0"/>
            </a:br>
            <a:r>
              <a:rPr lang="zh-CN" altLang="en-US" dirty="0"/>
              <a:t>　　</a:t>
            </a:r>
            <a:r>
              <a:rPr lang="en" altLang="zh-CN" dirty="0" err="1"/>
              <a:t>ctrl+w</a:t>
            </a:r>
            <a:r>
              <a:rPr lang="en" altLang="zh-CN" dirty="0"/>
              <a:t> </a:t>
            </a:r>
            <a:r>
              <a:rPr lang="zh-CN" altLang="en-US" dirty="0"/>
              <a:t>和 </a:t>
            </a:r>
            <a:r>
              <a:rPr lang="en" altLang="zh-CN" dirty="0"/>
              <a:t>w</a:t>
            </a:r>
            <a:r>
              <a:rPr lang="zh-CN" altLang="en" dirty="0"/>
              <a:t>（</a:t>
            </a:r>
            <a:r>
              <a:rPr lang="zh-CN" altLang="en-US" dirty="0"/>
              <a:t>各种切换，只有两个分屏的时候还是比较方便的）</a:t>
            </a:r>
            <a:br>
              <a:rPr lang="zh-CN" altLang="en-US" dirty="0"/>
            </a:br>
            <a:r>
              <a:rPr lang="zh-CN" altLang="en-US" dirty="0"/>
              <a:t>　　</a:t>
            </a:r>
            <a:r>
              <a:rPr lang="en" altLang="zh-CN" dirty="0" err="1"/>
              <a:t>ctrl+w</a:t>
            </a:r>
            <a:r>
              <a:rPr lang="en" altLang="zh-CN" dirty="0"/>
              <a:t> </a:t>
            </a:r>
            <a:r>
              <a:rPr lang="zh-CN" altLang="en-US" dirty="0"/>
              <a:t>和 </a:t>
            </a:r>
            <a:r>
              <a:rPr lang="en" altLang="zh-CN" dirty="0"/>
              <a:t>h(H) </a:t>
            </a:r>
            <a:r>
              <a:rPr lang="zh-CN" altLang="en-US" dirty="0"/>
              <a:t>左</a:t>
            </a:r>
            <a:br>
              <a:rPr lang="zh-CN" altLang="en-US" dirty="0"/>
            </a:br>
            <a:r>
              <a:rPr lang="zh-CN" altLang="en-US" dirty="0"/>
              <a:t>　　</a:t>
            </a:r>
            <a:r>
              <a:rPr lang="en" altLang="zh-CN" dirty="0" err="1"/>
              <a:t>ctrl+w</a:t>
            </a:r>
            <a:r>
              <a:rPr lang="en" altLang="zh-CN" dirty="0"/>
              <a:t> </a:t>
            </a:r>
            <a:r>
              <a:rPr lang="zh-CN" altLang="en-US" dirty="0"/>
              <a:t>和 </a:t>
            </a:r>
            <a:r>
              <a:rPr lang="en" altLang="zh-CN" dirty="0"/>
              <a:t>j(J) </a:t>
            </a:r>
            <a:r>
              <a:rPr lang="zh-CN" altLang="en-US" dirty="0"/>
              <a:t>下</a:t>
            </a:r>
            <a:br>
              <a:rPr lang="zh-CN" altLang="en-US" dirty="0"/>
            </a:br>
            <a:r>
              <a:rPr lang="zh-CN" altLang="en-US" dirty="0"/>
              <a:t>　　</a:t>
            </a:r>
            <a:r>
              <a:rPr lang="en" altLang="zh-CN" dirty="0" err="1"/>
              <a:t>ctrl+w</a:t>
            </a:r>
            <a:r>
              <a:rPr lang="en" altLang="zh-CN" dirty="0"/>
              <a:t> </a:t>
            </a:r>
            <a:r>
              <a:rPr lang="zh-CN" altLang="en-US" dirty="0"/>
              <a:t>和 </a:t>
            </a:r>
            <a:r>
              <a:rPr lang="en" altLang="zh-CN" dirty="0"/>
              <a:t>k(K) </a:t>
            </a:r>
            <a:r>
              <a:rPr lang="zh-CN" altLang="en-US" dirty="0"/>
              <a:t>上</a:t>
            </a:r>
            <a:br>
              <a:rPr lang="zh-CN" altLang="en-US" dirty="0"/>
            </a:br>
            <a:r>
              <a:rPr lang="zh-CN" altLang="en-US" dirty="0"/>
              <a:t>　　</a:t>
            </a:r>
            <a:r>
              <a:rPr lang="en" altLang="zh-CN" dirty="0" err="1"/>
              <a:t>ctrl+w</a:t>
            </a:r>
            <a:r>
              <a:rPr lang="en" altLang="zh-CN" dirty="0"/>
              <a:t> </a:t>
            </a:r>
            <a:r>
              <a:rPr lang="zh-CN" altLang="en-US" dirty="0"/>
              <a:t>和 </a:t>
            </a:r>
            <a:r>
              <a:rPr lang="en" altLang="zh-CN" dirty="0"/>
              <a:t>l(L) </a:t>
            </a:r>
            <a:r>
              <a:rPr lang="zh-CN" altLang="en-US" dirty="0"/>
              <a:t>右</a:t>
            </a:r>
            <a:br>
              <a:rPr lang="zh-CN" altLang="en-US" dirty="0"/>
            </a:br>
            <a:r>
              <a:rPr lang="zh-CN" altLang="en-US" dirty="0"/>
              <a:t>（</a:t>
            </a:r>
            <a:r>
              <a:rPr lang="en-US" altLang="zh-CN" dirty="0"/>
              <a:t>5</a:t>
            </a:r>
            <a:r>
              <a:rPr lang="zh-CN" altLang="en-US" dirty="0"/>
              <a:t>）最后就是改变分屏尺寸的操作了。</a:t>
            </a:r>
            <a:br>
              <a:rPr lang="zh-CN" altLang="en-US" dirty="0"/>
            </a:br>
            <a:r>
              <a:rPr lang="zh-CN" altLang="en-US" dirty="0"/>
              <a:t>　　</a:t>
            </a:r>
            <a:r>
              <a:rPr lang="en" altLang="zh-CN" dirty="0" err="1"/>
              <a:t>ctrl+w</a:t>
            </a:r>
            <a:r>
              <a:rPr lang="en" altLang="zh-CN" dirty="0"/>
              <a:t> </a:t>
            </a:r>
            <a:r>
              <a:rPr lang="zh-CN" altLang="en-US" dirty="0"/>
              <a:t>和 </a:t>
            </a:r>
            <a:r>
              <a:rPr lang="en-US" altLang="zh-CN" dirty="0"/>
              <a:t>&lt; </a:t>
            </a:r>
            <a:r>
              <a:rPr lang="zh-CN" altLang="en-US" dirty="0"/>
              <a:t>左</a:t>
            </a:r>
            <a:br>
              <a:rPr lang="zh-CN" altLang="en-US" dirty="0"/>
            </a:br>
            <a:r>
              <a:rPr lang="zh-CN" altLang="en-US" dirty="0"/>
              <a:t>　　</a:t>
            </a:r>
            <a:r>
              <a:rPr lang="en" altLang="zh-CN" dirty="0" err="1"/>
              <a:t>ctrl+w</a:t>
            </a:r>
            <a:r>
              <a:rPr lang="en" altLang="zh-CN" dirty="0"/>
              <a:t> </a:t>
            </a:r>
            <a:r>
              <a:rPr lang="zh-CN" altLang="en-US" dirty="0"/>
              <a:t>和 </a:t>
            </a:r>
            <a:r>
              <a:rPr lang="en-US" altLang="zh-CN" dirty="0"/>
              <a:t>&gt; </a:t>
            </a:r>
            <a:r>
              <a:rPr lang="zh-CN" altLang="en-US" dirty="0"/>
              <a:t>右</a:t>
            </a:r>
            <a:br>
              <a:rPr lang="zh-CN" altLang="en-US" dirty="0"/>
            </a:br>
            <a:r>
              <a:rPr lang="zh-CN" altLang="en-US" dirty="0"/>
              <a:t>　　</a:t>
            </a:r>
            <a:r>
              <a:rPr lang="en" altLang="zh-CN" dirty="0" err="1"/>
              <a:t>ctrl+w</a:t>
            </a:r>
            <a:r>
              <a:rPr lang="en" altLang="zh-CN" dirty="0"/>
              <a:t> </a:t>
            </a:r>
            <a:r>
              <a:rPr lang="zh-CN" altLang="en-US" dirty="0"/>
              <a:t>和 </a:t>
            </a:r>
            <a:r>
              <a:rPr lang="en-US" altLang="zh-CN" dirty="0"/>
              <a:t>+ </a:t>
            </a:r>
            <a:r>
              <a:rPr lang="zh-CN" altLang="en-US" dirty="0"/>
              <a:t>上</a:t>
            </a:r>
            <a:br>
              <a:rPr lang="zh-CN" altLang="en-US" dirty="0"/>
            </a:br>
            <a:r>
              <a:rPr lang="zh-CN" altLang="en-US" dirty="0"/>
              <a:t>　　</a:t>
            </a:r>
            <a:r>
              <a:rPr lang="en" altLang="zh-CN" dirty="0" err="1"/>
              <a:t>ctrl+w</a:t>
            </a:r>
            <a:r>
              <a:rPr lang="en" altLang="zh-CN" dirty="0"/>
              <a:t> </a:t>
            </a:r>
            <a:r>
              <a:rPr lang="zh-CN" altLang="en-US" dirty="0"/>
              <a:t>和 </a:t>
            </a:r>
            <a:r>
              <a:rPr lang="en-US" altLang="zh-CN" dirty="0"/>
              <a:t>- </a:t>
            </a:r>
            <a:r>
              <a:rPr lang="zh-CN" altLang="en-US" dirty="0"/>
              <a:t>下</a:t>
            </a:r>
            <a:br>
              <a:rPr lang="zh-CN" altLang="en-US" dirty="0"/>
            </a:br>
            <a:r>
              <a:rPr lang="zh-CN" altLang="en-US" dirty="0"/>
              <a:t>　　</a:t>
            </a:r>
            <a:r>
              <a:rPr lang="en" altLang="zh-CN" dirty="0" err="1"/>
              <a:t>ctrl+w</a:t>
            </a:r>
            <a:r>
              <a:rPr lang="en" altLang="zh-CN" dirty="0"/>
              <a:t> </a:t>
            </a:r>
            <a:r>
              <a:rPr lang="zh-CN" altLang="en-US" dirty="0"/>
              <a:t>和 </a:t>
            </a:r>
            <a:r>
              <a:rPr lang="en-US" altLang="zh-CN" dirty="0"/>
              <a:t>= </a:t>
            </a:r>
            <a:r>
              <a:rPr lang="zh-CN" altLang="en-US" dirty="0"/>
              <a:t>恢复均等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0703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33C24F-95D8-704C-9EE7-9A0CC9DED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966C12-1E4B-BA42-B19F-01330F6BA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43842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配置信息</a:t>
            </a:r>
          </a:p>
        </p:txBody>
      </p:sp>
    </p:spTree>
    <p:extLst>
      <p:ext uri="{BB962C8B-B14F-4D97-AF65-F5344CB8AC3E}">
        <p14:creationId xmlns:p14="http://schemas.microsoft.com/office/powerpoint/2010/main" val="3987127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74F9A-B4D6-3444-BF54-1A37D4CD8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查看已经安装了的脚本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5DAE28-4812-9842-8CC6-1B557D44E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剩下最后的办法了，看看缩进插件是否被</a:t>
            </a:r>
            <a:r>
              <a:rPr lang="en" altLang="zh-CN" dirty="0"/>
              <a:t>VIM</a:t>
            </a:r>
            <a:r>
              <a:rPr lang="zh-CN" altLang="en-US" dirty="0"/>
              <a:t>加载了。运行如下命令查看已经加载的插件：</a:t>
            </a:r>
          </a:p>
          <a:p>
            <a:r>
              <a:rPr lang="zh-CN" altLang="en-US" dirty="0"/>
              <a:t>输入 </a:t>
            </a:r>
            <a:r>
              <a:rPr lang="en-US" altLang="zh-CN" dirty="0"/>
              <a:t>:</a:t>
            </a:r>
            <a:r>
              <a:rPr lang="en" altLang="zh-CN" dirty="0" err="1"/>
              <a:t>scriptenames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1D69ADF-172B-5D4A-9B95-9F69B45E39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3338" y="2093912"/>
            <a:ext cx="8280400" cy="572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787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DF7A59-8B6A-184B-BDB9-603E375A3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E5C33A-DAE5-E14E-ACE9-0B74143E4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" altLang="zh-CN" b="1" dirty="0">
                <a:hlinkClick r:id="rId3"/>
              </a:rPr>
              <a:t>vim</a:t>
            </a:r>
            <a:r>
              <a:rPr lang="zh-CN" altLang="en-US" b="1" dirty="0">
                <a:hlinkClick r:id="rId3"/>
              </a:rPr>
              <a:t>实现实时自动保存 </a:t>
            </a:r>
            <a:endParaRPr lang="zh-CN" altLang="en-US" b="1" dirty="0"/>
          </a:p>
          <a:p>
            <a:r>
              <a:rPr lang="zh-CN" altLang="en-US" dirty="0"/>
              <a:t>进</a:t>
            </a:r>
            <a:r>
              <a:rPr lang="en" altLang="zh-CN" dirty="0"/>
              <a:t>https://</a:t>
            </a:r>
            <a:r>
              <a:rPr lang="en" altLang="zh-CN" dirty="0" err="1"/>
              <a:t>www.vim.org</a:t>
            </a:r>
            <a:r>
              <a:rPr lang="en" altLang="zh-CN" dirty="0"/>
              <a:t>/scripts/</a:t>
            </a:r>
            <a:r>
              <a:rPr lang="en" altLang="zh-CN" dirty="0" err="1"/>
              <a:t>script.php?script_id</a:t>
            </a:r>
            <a:r>
              <a:rPr lang="en" altLang="zh-CN" dirty="0"/>
              <a:t>=4521</a:t>
            </a:r>
            <a:r>
              <a:rPr lang="zh-CN" altLang="en-US" dirty="0"/>
              <a:t>网站下载</a:t>
            </a:r>
            <a:r>
              <a:rPr lang="en" altLang="zh-CN" dirty="0"/>
              <a:t>vim -auto-save</a:t>
            </a:r>
          </a:p>
          <a:p>
            <a:r>
              <a:rPr lang="en" altLang="zh-CN" dirty="0"/>
              <a:t>https://</a:t>
            </a:r>
            <a:r>
              <a:rPr lang="en" altLang="zh-CN" dirty="0" err="1"/>
              <a:t>www.vim.org</a:t>
            </a:r>
            <a:r>
              <a:rPr lang="en" altLang="zh-CN" dirty="0"/>
              <a:t>/scripts/</a:t>
            </a:r>
            <a:r>
              <a:rPr lang="en" altLang="zh-CN" dirty="0" err="1"/>
              <a:t>download_script.php?src_id</a:t>
            </a:r>
            <a:r>
              <a:rPr lang="en" altLang="zh-CN" dirty="0"/>
              <a:t>=26426</a:t>
            </a:r>
          </a:p>
          <a:p>
            <a:r>
              <a:rPr lang="en" altLang="zh-CN" dirty="0"/>
              <a:t>tar </a:t>
            </a:r>
            <a:r>
              <a:rPr lang="en" altLang="zh-CN" dirty="0" err="1"/>
              <a:t>xvf</a:t>
            </a:r>
            <a:r>
              <a:rPr lang="en" altLang="zh-CN" dirty="0"/>
              <a:t> vim-auto-save-0.1.12.tar.gz</a:t>
            </a:r>
          </a:p>
          <a:p>
            <a:r>
              <a:rPr lang="en" altLang="zh-CN" dirty="0"/>
              <a:t>cp plugin/</a:t>
            </a:r>
            <a:r>
              <a:rPr lang="en" altLang="zh-CN" dirty="0" err="1"/>
              <a:t>AutoSave.vim</a:t>
            </a:r>
            <a:r>
              <a:rPr lang="en" altLang="zh-CN" dirty="0"/>
              <a:t> ~/.vim/plugin/</a:t>
            </a:r>
          </a:p>
          <a:p>
            <a:r>
              <a:rPr lang="en" altLang="zh-CN" dirty="0"/>
              <a:t>vim ~/.</a:t>
            </a:r>
            <a:r>
              <a:rPr lang="en" altLang="zh-CN" dirty="0" err="1"/>
              <a:t>vimrc</a:t>
            </a:r>
            <a:endParaRPr lang="en" altLang="zh-CN" dirty="0"/>
          </a:p>
          <a:p>
            <a:r>
              <a:rPr lang="zh-CN" altLang="en-US" dirty="0"/>
              <a:t>在</a:t>
            </a:r>
            <a:r>
              <a:rPr lang="en" altLang="zh-CN" dirty="0" err="1"/>
              <a:t>vimrc</a:t>
            </a:r>
            <a:r>
              <a:rPr lang="zh-CN" altLang="en-US" dirty="0"/>
              <a:t>中加入下面内容</a:t>
            </a:r>
          </a:p>
          <a:p>
            <a:r>
              <a:rPr lang="en-US" altLang="zh-CN" dirty="0"/>
              <a:t>"</a:t>
            </a:r>
            <a:r>
              <a:rPr lang="zh-CN" altLang="en-US" dirty="0"/>
              <a:t>自动保存</a:t>
            </a:r>
            <a:br>
              <a:rPr lang="zh-CN" altLang="en-US" dirty="0"/>
            </a:br>
            <a:r>
              <a:rPr lang="en" altLang="zh-CN" dirty="0"/>
              <a:t>let </a:t>
            </a:r>
            <a:r>
              <a:rPr lang="en" altLang="zh-CN" dirty="0" err="1"/>
              <a:t>g:auto_save</a:t>
            </a:r>
            <a:r>
              <a:rPr lang="en" altLang="zh-CN" dirty="0"/>
              <a:t> = 1</a:t>
            </a:r>
            <a:br>
              <a:rPr lang="en" altLang="zh-CN" dirty="0"/>
            </a:br>
            <a:r>
              <a:rPr lang="en" altLang="zh-CN" dirty="0"/>
              <a:t>let </a:t>
            </a:r>
            <a:r>
              <a:rPr lang="en" altLang="zh-CN" dirty="0" err="1"/>
              <a:t>g:auto_save_events</a:t>
            </a:r>
            <a:r>
              <a:rPr lang="en" altLang="zh-CN" dirty="0"/>
              <a:t> = ["</a:t>
            </a:r>
            <a:r>
              <a:rPr lang="en" altLang="zh-CN" dirty="0" err="1"/>
              <a:t>InsertLeave</a:t>
            </a:r>
            <a:r>
              <a:rPr lang="en" altLang="zh-CN" dirty="0"/>
              <a:t>", "</a:t>
            </a:r>
            <a:r>
              <a:rPr lang="en" altLang="zh-CN" dirty="0" err="1"/>
              <a:t>TextChanged</a:t>
            </a:r>
            <a:r>
              <a:rPr lang="en" altLang="zh-CN" dirty="0"/>
              <a:t>", "</a:t>
            </a:r>
            <a:r>
              <a:rPr lang="en" altLang="zh-CN" dirty="0" err="1"/>
              <a:t>TextChangedI</a:t>
            </a:r>
            <a:r>
              <a:rPr lang="en" altLang="zh-CN" dirty="0"/>
              <a:t>", "</a:t>
            </a:r>
            <a:r>
              <a:rPr lang="en" altLang="zh-CN" dirty="0" err="1"/>
              <a:t>CursorHoldI</a:t>
            </a:r>
            <a:r>
              <a:rPr lang="en" altLang="zh-CN" dirty="0"/>
              <a:t>", "</a:t>
            </a:r>
            <a:r>
              <a:rPr lang="en" altLang="zh-CN" dirty="0" err="1"/>
              <a:t>CompleteDone</a:t>
            </a:r>
            <a:r>
              <a:rPr lang="en" altLang="zh-CN" dirty="0"/>
              <a:t>"]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0976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64CB9A-64EE-4B4F-9CA1-2C7C2C736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不同类型的文件</a:t>
            </a:r>
            <a:r>
              <a:rPr kumimoji="1" lang="en-US" altLang="zh-CN" dirty="0"/>
              <a:t>,</a:t>
            </a:r>
            <a:r>
              <a:rPr kumimoji="1" lang="zh-CN" altLang="en-US" dirty="0"/>
              <a:t>有不同类型的缩进和语法高亮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BC16BC-DECD-A444-BAB9-723B27B8E2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65106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CB3A56-AB1E-E346-BC9B-AEB07CE05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多文件操作</a:t>
            </a:r>
            <a:r>
              <a:rPr kumimoji="1" lang="en-US" altLang="zh-CN" dirty="0" err="1"/>
              <a:t>args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3C5B673-2FDE-224E-98AE-DE6D5F3B9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  :</a:t>
            </a:r>
            <a:r>
              <a:rPr lang="en" altLang="zh-CN" dirty="0" err="1"/>
              <a:t>args</a:t>
            </a:r>
            <a:r>
              <a:rPr lang="en" altLang="zh-CN" dirty="0"/>
              <a:t> *.c </a:t>
            </a:r>
          </a:p>
          <a:p>
            <a:r>
              <a:rPr lang="zh-CN" altLang="en" dirty="0"/>
              <a:t>注意自己</a:t>
            </a:r>
            <a:r>
              <a:rPr lang="zh-CN" altLang="en-US" dirty="0"/>
              <a:t>的当前路径位置 </a:t>
            </a:r>
            <a:endParaRPr lang="en" altLang="zh-CN" dirty="0"/>
          </a:p>
          <a:p>
            <a:r>
              <a:rPr kumimoji="1" lang="en-US" altLang="zh-CN" dirty="0"/>
              <a:t>:</a:t>
            </a:r>
            <a:r>
              <a:rPr kumimoji="1" lang="en" altLang="zh-CN" dirty="0" err="1"/>
              <a:t>args</a:t>
            </a:r>
            <a:r>
              <a:rPr kumimoji="1" lang="zh-CN" altLang="en-US" dirty="0"/>
              <a:t> *</a:t>
            </a:r>
            <a:r>
              <a:rPr kumimoji="1" lang="en-US" altLang="zh-CN" dirty="0"/>
              <a:t>/</a:t>
            </a:r>
            <a:r>
              <a:rPr kumimoji="1" lang="zh-CN" altLang="en-US" dirty="0"/>
              <a:t>*</a:t>
            </a:r>
            <a:r>
              <a:rPr kumimoji="1" lang="en-US" altLang="zh-CN" dirty="0"/>
              <a:t>.c</a:t>
            </a:r>
          </a:p>
          <a:p>
            <a:endParaRPr kumimoji="1" lang="en-US" altLang="zh-CN" dirty="0"/>
          </a:p>
          <a:p>
            <a:r>
              <a:rPr lang="en-US" altLang="zh-CN" dirty="0"/>
              <a:t>2. </a:t>
            </a:r>
            <a:r>
              <a:rPr lang="zh-CN" altLang="en-US" dirty="0"/>
              <a:t>同时打开不同文件目录的文件</a:t>
            </a:r>
          </a:p>
          <a:p>
            <a:r>
              <a:rPr lang="en-US" altLang="zh-CN" dirty="0"/>
              <a:t>:</a:t>
            </a:r>
            <a:r>
              <a:rPr lang="en" altLang="zh-CN" dirty="0"/>
              <a:t>n **/filename   **/</a:t>
            </a:r>
            <a:r>
              <a:rPr lang="en" altLang="zh-CN" dirty="0" err="1"/>
              <a:t>css</a:t>
            </a:r>
            <a:r>
              <a:rPr lang="en" altLang="zh-CN" dirty="0"/>
              <a:t>/filename</a:t>
            </a:r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6020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3C5A96-AD20-1B4D-9929-D4E8FDE2E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" dirty="0"/>
              <a:t>批量文件</a:t>
            </a:r>
            <a:r>
              <a:rPr kumimoji="1" lang="zh-CN" altLang="en-US" dirty="0"/>
              <a:t>替换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2BC874-915E-6D4C-90EE-57DCCD517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" altLang="zh-CN" dirty="0"/>
              <a:t>:</a:t>
            </a:r>
            <a:r>
              <a:rPr kumimoji="1" lang="en" altLang="zh-CN" dirty="0" err="1"/>
              <a:t>argdo</a:t>
            </a:r>
            <a:r>
              <a:rPr kumimoji="1" lang="en" altLang="zh-CN" dirty="0"/>
              <a:t> %s/</a:t>
            </a:r>
            <a:r>
              <a:rPr kumimoji="1" lang="en-US" altLang="zh-CN" dirty="0" err="1"/>
              <a:t>orginalText</a:t>
            </a:r>
            <a:r>
              <a:rPr kumimoji="1" lang="en" altLang="zh-CN" dirty="0"/>
              <a:t>/</a:t>
            </a:r>
            <a:r>
              <a:rPr kumimoji="1" lang="en" altLang="zh-CN" dirty="0" err="1"/>
              <a:t>destination_text</a:t>
            </a:r>
            <a:r>
              <a:rPr kumimoji="1" lang="en" altLang="zh-CN" dirty="0"/>
              <a:t>/</a:t>
            </a:r>
            <a:r>
              <a:rPr kumimoji="1" lang="en" altLang="zh-CN" dirty="0" err="1"/>
              <a:t>ge</a:t>
            </a:r>
            <a:r>
              <a:rPr kumimoji="1" lang="en" altLang="zh-CN" dirty="0"/>
              <a:t> | update </a:t>
            </a:r>
          </a:p>
          <a:p>
            <a:endParaRPr kumimoji="1" lang="en" altLang="zh-CN" dirty="0"/>
          </a:p>
          <a:p>
            <a:r>
              <a:rPr kumimoji="1" lang="en" altLang="zh-CN" dirty="0"/>
              <a:t>e</a:t>
            </a:r>
            <a:r>
              <a:rPr kumimoji="1" lang="zh-CN" altLang="en" dirty="0"/>
              <a:t>就是没找到</a:t>
            </a:r>
            <a:r>
              <a:rPr kumimoji="1" lang="zh-CN" altLang="en-US" dirty="0"/>
              <a:t>也不报错</a:t>
            </a:r>
            <a:endParaRPr kumimoji="1" lang="en-US" altLang="zh-CN" dirty="0"/>
          </a:p>
          <a:p>
            <a:r>
              <a:rPr kumimoji="1" lang="en-US" altLang="zh-CN" dirty="0"/>
              <a:t>c</a:t>
            </a:r>
            <a:r>
              <a:rPr kumimoji="1" lang="zh-CN" altLang="en-US" dirty="0"/>
              <a:t>就是需要确认</a:t>
            </a:r>
            <a:endParaRPr kumimoji="1" lang="en-US" altLang="zh-CN" dirty="0"/>
          </a:p>
          <a:p>
            <a:r>
              <a:rPr kumimoji="1" lang="en-US" altLang="zh-CN" dirty="0"/>
              <a:t>g</a:t>
            </a:r>
            <a:r>
              <a:rPr kumimoji="1" lang="zh-CN" altLang="en-US" dirty="0"/>
              <a:t>就是全局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 err="1"/>
              <a:t>argdo</a:t>
            </a:r>
            <a:r>
              <a:rPr kumimoji="1" lang="en-US" altLang="zh-CN" dirty="0"/>
              <a:t> %s/</a:t>
            </a:r>
            <a:r>
              <a:rPr kumimoji="1" lang="en-US" altLang="zh-CN" dirty="0" err="1"/>
              <a:t>abc</a:t>
            </a:r>
            <a:r>
              <a:rPr kumimoji="1" lang="en-US" altLang="zh-CN" dirty="0"/>
              <a:t>.*//</a:t>
            </a:r>
            <a:r>
              <a:rPr kumimoji="1" lang="en-US" altLang="zh-CN" dirty="0" err="1"/>
              <a:t>gc</a:t>
            </a:r>
            <a:r>
              <a:rPr kumimoji="1" lang="en-US" altLang="zh-CN" dirty="0"/>
              <a:t> |update</a:t>
            </a:r>
            <a:endParaRPr kumimoji="1" lang="en" altLang="zh-CN" dirty="0"/>
          </a:p>
          <a:p>
            <a:r>
              <a:rPr kumimoji="1" lang="zh-CN" altLang="en-US" dirty="0"/>
              <a:t>把</a:t>
            </a:r>
            <a:r>
              <a:rPr kumimoji="1" lang="en-US" altLang="zh-CN" dirty="0" err="1"/>
              <a:t>abc</a:t>
            </a:r>
            <a:r>
              <a:rPr kumimoji="1" lang="zh-CN" altLang="en-US" dirty="0"/>
              <a:t>开头的这一行全都删除</a:t>
            </a:r>
          </a:p>
        </p:txBody>
      </p:sp>
    </p:spTree>
    <p:extLst>
      <p:ext uri="{BB962C8B-B14F-4D97-AF65-F5344CB8AC3E}">
        <p14:creationId xmlns:p14="http://schemas.microsoft.com/office/powerpoint/2010/main" val="2796747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DE38DA-CE2F-EA4A-A83D-2EF205BB4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html</a:t>
            </a:r>
            <a:r>
              <a:rPr kumimoji="1" lang="zh-CN" altLang="en-US" dirty="0"/>
              <a:t>批量替换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DF856F-A3E1-D247-809A-C21058E991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40A030A-01D5-714D-9ECD-B2A8A46C9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1810" y="0"/>
            <a:ext cx="54692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174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13BBD1-83DC-5E43-A87B-0B90EAB63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进入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463FAB-4AA4-A54A-8F52-AB490CCD6B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Vim</a:t>
            </a:r>
          </a:p>
          <a:p>
            <a:r>
              <a:rPr kumimoji="1" lang="zh-CN" altLang="en-US" dirty="0"/>
              <a:t>观察一系列的提示</a:t>
            </a:r>
            <a:endParaRPr kumimoji="1" lang="en-US" altLang="zh-CN" dirty="0"/>
          </a:p>
          <a:p>
            <a:r>
              <a:rPr kumimoji="1" lang="zh-CN" altLang="en-US" dirty="0"/>
              <a:t>退出：</a:t>
            </a:r>
            <a:r>
              <a:rPr kumimoji="1" lang="en-US" altLang="zh-CN" dirty="0"/>
              <a:t>q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8575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官方帮助</a:t>
            </a:r>
          </a:p>
        </p:txBody>
      </p:sp>
    </p:spTree>
    <p:extLst>
      <p:ext uri="{BB962C8B-B14F-4D97-AF65-F5344CB8AC3E}">
        <p14:creationId xmlns:p14="http://schemas.microsoft.com/office/powerpoint/2010/main" val="3218672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0BBAF0-E102-AB47-9786-782E17A7E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E574C9-7083-8D42-8C04-01640C75E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CD3D2DB-F3AB-9D46-B39E-B525264138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129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执行命令</a:t>
            </a:r>
          </a:p>
        </p:txBody>
      </p:sp>
    </p:spTree>
    <p:extLst>
      <p:ext uri="{BB962C8B-B14F-4D97-AF65-F5344CB8AC3E}">
        <p14:creationId xmlns:p14="http://schemas.microsoft.com/office/powerpoint/2010/main" val="1996842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DDFEF2-89AB-CE47-9D89-58C8350F2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E64BEA-936F-8845-8B08-0C060B2B5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C00CD73-7B8C-AD4E-AACE-78722BA024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067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黑板 16 x 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29465_TF02804846_TF02804846" id="{118C6178-8627-4F1A-8ADE-4D23F9B5C89B}" vid="{47D4BC64-CC5E-41E6-96A6-68E3DA472C92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5146</TotalTime>
  <Words>4779</Words>
  <Application>Microsoft Macintosh PowerPoint</Application>
  <PresentationFormat>宽屏</PresentationFormat>
  <Paragraphs>619</Paragraphs>
  <Slides>49</Slides>
  <Notes>27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49</vt:i4>
      </vt:variant>
    </vt:vector>
  </HeadingPairs>
  <TitlesOfParts>
    <vt:vector size="55" baseType="lpstr">
      <vt:lpstr>等线</vt:lpstr>
      <vt:lpstr>Microsoft YaHei UI</vt:lpstr>
      <vt:lpstr>Arial</vt:lpstr>
      <vt:lpstr>Consolas</vt:lpstr>
      <vt:lpstr>Verdana</vt:lpstr>
      <vt:lpstr>黑板 16 x 9</vt:lpstr>
      <vt:lpstr>Oeasy跟你玩转vim</vt:lpstr>
      <vt:lpstr>PowerPoint 演示文稿</vt:lpstr>
      <vt:lpstr>Oeasy跟你玩转vim</vt:lpstr>
      <vt:lpstr>PowerPoint 演示文稿</vt:lpstr>
      <vt:lpstr>进入</vt:lpstr>
      <vt:lpstr>Oeasy跟你玩转vim</vt:lpstr>
      <vt:lpstr>PowerPoint 演示文稿</vt:lpstr>
      <vt:lpstr>Oeasy跟你玩转vim</vt:lpstr>
      <vt:lpstr>PowerPoint 演示文稿</vt:lpstr>
      <vt:lpstr>Oeasy跟你玩转vim</vt:lpstr>
      <vt:lpstr>各种门帘</vt:lpstr>
      <vt:lpstr>Oeasy跟你玩转vim</vt:lpstr>
      <vt:lpstr>各种门帘</vt:lpstr>
      <vt:lpstr>Oeasy跟你玩转vim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Oeasy跟你玩转vim</vt:lpstr>
      <vt:lpstr>PowerPoint 演示文稿</vt:lpstr>
      <vt:lpstr>Oeasy跟你玩转vim</vt:lpstr>
      <vt:lpstr>PowerPoint 演示文稿</vt:lpstr>
      <vt:lpstr>快速删除参数</vt:lpstr>
      <vt:lpstr>快速删除函数段</vt:lpstr>
      <vt:lpstr>删除多重block块的数据</vt:lpstr>
      <vt:lpstr>快速跳转</vt:lpstr>
      <vt:lpstr>批量替换</vt:lpstr>
      <vt:lpstr>显示行号</vt:lpstr>
      <vt:lpstr>删除某些行</vt:lpstr>
      <vt:lpstr>拷贝某些行</vt:lpstr>
      <vt:lpstr>多文件</vt:lpstr>
      <vt:lpstr>自动缩进 </vt:lpstr>
      <vt:lpstr>删除空行和注释</vt:lpstr>
      <vt:lpstr>把多行代码注释掉</vt:lpstr>
      <vt:lpstr>文件另存为</vt:lpstr>
      <vt:lpstr>将n1到n2行的内容保存到名为filename的文件中</vt:lpstr>
      <vt:lpstr>设置type</vt:lpstr>
      <vt:lpstr>查看当前文件</vt:lpstr>
      <vt:lpstr>显示坐标 </vt:lpstr>
      <vt:lpstr>分屏</vt:lpstr>
      <vt:lpstr>PowerPoint 演示文稿</vt:lpstr>
      <vt:lpstr>Oeasy跟你玩转vim</vt:lpstr>
      <vt:lpstr>查看已经安装了的脚本</vt:lpstr>
      <vt:lpstr>PowerPoint 演示文稿</vt:lpstr>
      <vt:lpstr>不同类型的文件,有不同类型的缩进和语法高亮</vt:lpstr>
      <vt:lpstr>多文件操作args</vt:lpstr>
      <vt:lpstr>批量文件替换</vt:lpstr>
      <vt:lpstr>html批量替换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Oeasy跟你玩转git和GitHub</dc:title>
  <dc:creator>oeasy2019@outlook.com</dc:creator>
  <cp:lastModifiedBy>Microsoft Office User</cp:lastModifiedBy>
  <cp:revision>38</cp:revision>
  <dcterms:created xsi:type="dcterms:W3CDTF">2019-11-06T12:24:43Z</dcterms:created>
  <dcterms:modified xsi:type="dcterms:W3CDTF">2020-07-29T04:17:05Z</dcterms:modified>
</cp:coreProperties>
</file>

<file path=docProps/thumbnail.jpeg>
</file>